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</p:sldIdLst>
  <p:sldSz cy="5143500" cx="9144000"/>
  <p:notesSz cx="6858000" cy="9144000"/>
  <p:embeddedFontLst>
    <p:embeddedFont>
      <p:font typeface="Franklin Gothic"/>
      <p:bold r:id="rId40"/>
    </p:embeddedFont>
    <p:embeddedFont>
      <p:font typeface="Gill Sans"/>
      <p:regular r:id="rId41"/>
      <p:bold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FranklinGothic-bold.fntdata"/><Relationship Id="rId20" Type="http://schemas.openxmlformats.org/officeDocument/2006/relationships/slide" Target="slides/slide14.xml"/><Relationship Id="rId42" Type="http://schemas.openxmlformats.org/officeDocument/2006/relationships/font" Target="fonts/GillSans-bold.fntdata"/><Relationship Id="rId41" Type="http://schemas.openxmlformats.org/officeDocument/2006/relationships/font" Target="fonts/GillSans-regular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207e3950c3_2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g1207e3950c3_2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207e3950c3_2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g1207e3950c3_2_19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207e3950c3_2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g1207e3950c3_2_2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207e3950c3_2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g1207e3950c3_2_2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207e3950c3_2_2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g1207e3950c3_2_2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1207e3950c3_2_2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g1207e3950c3_2_26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207e3950c3_2_2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g1207e3950c3_2_29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1207e3950c3_2_3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g1207e3950c3_2_3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207e3950c3_2_3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g1207e3950c3_2_3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207e3950c3_2_3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g1207e3950c3_2_36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1207e3950c3_2_3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g1207e3950c3_2_37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207e3950c3_2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g1207e3950c3_2_8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1207e3950c3_2_4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g1207e3950c3_2_40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1207e3950c3_2_4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g1207e3950c3_2_4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1207e3950c3_2_4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g1207e3950c3_2_45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1207e3950c3_2_4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g1207e3950c3_2_47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1207e3950c3_2_4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8" name="Google Shape;558;g1207e3950c3_2_48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1207e3950c3_2_4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9" name="Google Shape;569;g1207e3950c3_2_49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1207e3950c3_2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0" name="Google Shape;580;g1207e3950c3_2_50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1207e3950c3_2_5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Google Shape;597;g1207e3950c3_2_5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1207e3950c3_2_5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4" name="Google Shape;614;g1207e3950c3_2_5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1207e3950c3_2_5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4" name="Google Shape;644;g1207e3950c3_2_56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207e3950c3_2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g1207e3950c3_2_9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1207e3950c3_2_5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3" name="Google Shape;663;g1207e3950c3_2_58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1207e3950c3_2_6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1" name="Google Shape;681;g1207e3950c3_2_60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1207e3950c3_2_6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1" name="Google Shape;691;g1207e3950c3_2_60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1207e3950c3_2_6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1" name="Google Shape;701;g1207e3950c3_2_6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207e3950c3_2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g1207e3950c3_2_9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207e3950c3_2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1207e3950c3_2_1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207e3950c3_2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g1207e3950c3_2_1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207e3950c3_2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g1207e3950c3_2_15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207e3950c3_2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g1207e3950c3_2_16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207e3950c3_2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g1207e3950c3_2_18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jpg"/><Relationship Id="rId4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jpg"/><Relationship Id="rId4" Type="http://schemas.openxmlformats.org/officeDocument/2006/relationships/image" Target="../media/image52.jpg"/><Relationship Id="rId5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jpg"/><Relationship Id="rId4" Type="http://schemas.openxmlformats.org/officeDocument/2006/relationships/image" Target="../media/image38.jpg"/><Relationship Id="rId5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Relationship Id="rId4" Type="http://schemas.openxmlformats.org/officeDocument/2006/relationships/image" Target="../media/image24.png"/><Relationship Id="rId11" Type="http://schemas.openxmlformats.org/officeDocument/2006/relationships/image" Target="../media/image61.jpg"/><Relationship Id="rId10" Type="http://schemas.openxmlformats.org/officeDocument/2006/relationships/image" Target="../media/image34.jpg"/><Relationship Id="rId12" Type="http://schemas.openxmlformats.org/officeDocument/2006/relationships/image" Target="../media/image49.jpg"/><Relationship Id="rId9" Type="http://schemas.openxmlformats.org/officeDocument/2006/relationships/image" Target="../media/image23.jpg"/><Relationship Id="rId5" Type="http://schemas.openxmlformats.org/officeDocument/2006/relationships/image" Target="../media/image35.jpg"/><Relationship Id="rId6" Type="http://schemas.openxmlformats.org/officeDocument/2006/relationships/image" Target="../media/image30.jpg"/><Relationship Id="rId7" Type="http://schemas.openxmlformats.org/officeDocument/2006/relationships/image" Target="../media/image28.jpg"/><Relationship Id="rId8" Type="http://schemas.openxmlformats.org/officeDocument/2006/relationships/image" Target="../media/image3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Relationship Id="rId4" Type="http://schemas.openxmlformats.org/officeDocument/2006/relationships/image" Target="../media/image25.png"/><Relationship Id="rId11" Type="http://schemas.openxmlformats.org/officeDocument/2006/relationships/image" Target="../media/image57.jpg"/><Relationship Id="rId10" Type="http://schemas.openxmlformats.org/officeDocument/2006/relationships/image" Target="../media/image51.jpg"/><Relationship Id="rId12" Type="http://schemas.openxmlformats.org/officeDocument/2006/relationships/image" Target="../media/image58.jpg"/><Relationship Id="rId9" Type="http://schemas.openxmlformats.org/officeDocument/2006/relationships/image" Target="../media/image33.jpg"/><Relationship Id="rId5" Type="http://schemas.openxmlformats.org/officeDocument/2006/relationships/image" Target="../media/image45.jpg"/><Relationship Id="rId6" Type="http://schemas.openxmlformats.org/officeDocument/2006/relationships/image" Target="../media/image37.jpg"/><Relationship Id="rId7" Type="http://schemas.openxmlformats.org/officeDocument/2006/relationships/image" Target="../media/image36.jpg"/><Relationship Id="rId8" Type="http://schemas.openxmlformats.org/officeDocument/2006/relationships/image" Target="../media/image3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Relationship Id="rId4" Type="http://schemas.openxmlformats.org/officeDocument/2006/relationships/image" Target="../media/image39.png"/><Relationship Id="rId10" Type="http://schemas.openxmlformats.org/officeDocument/2006/relationships/image" Target="../media/image42.jpg"/><Relationship Id="rId9" Type="http://schemas.openxmlformats.org/officeDocument/2006/relationships/image" Target="../media/image68.jpg"/><Relationship Id="rId5" Type="http://schemas.openxmlformats.org/officeDocument/2006/relationships/image" Target="../media/image59.jpg"/><Relationship Id="rId6" Type="http://schemas.openxmlformats.org/officeDocument/2006/relationships/image" Target="../media/image47.jpg"/><Relationship Id="rId7" Type="http://schemas.openxmlformats.org/officeDocument/2006/relationships/image" Target="../media/image43.jpg"/><Relationship Id="rId8" Type="http://schemas.openxmlformats.org/officeDocument/2006/relationships/image" Target="../media/image4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png"/><Relationship Id="rId4" Type="http://schemas.openxmlformats.org/officeDocument/2006/relationships/image" Target="../media/image65.jpg"/><Relationship Id="rId9" Type="http://schemas.openxmlformats.org/officeDocument/2006/relationships/image" Target="../media/image56.jpg"/><Relationship Id="rId5" Type="http://schemas.openxmlformats.org/officeDocument/2006/relationships/image" Target="../media/image55.jpg"/><Relationship Id="rId6" Type="http://schemas.openxmlformats.org/officeDocument/2006/relationships/image" Target="../media/image48.jpg"/><Relationship Id="rId7" Type="http://schemas.openxmlformats.org/officeDocument/2006/relationships/image" Target="../media/image46.jpg"/><Relationship Id="rId8" Type="http://schemas.openxmlformats.org/officeDocument/2006/relationships/image" Target="../media/image8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png"/><Relationship Id="rId4" Type="http://schemas.openxmlformats.org/officeDocument/2006/relationships/image" Target="../media/image64.jpg"/><Relationship Id="rId5" Type="http://schemas.openxmlformats.org/officeDocument/2006/relationships/image" Target="../media/image66.jpg"/><Relationship Id="rId6" Type="http://schemas.openxmlformats.org/officeDocument/2006/relationships/image" Target="../media/image50.jpg"/><Relationship Id="rId7" Type="http://schemas.openxmlformats.org/officeDocument/2006/relationships/image" Target="../media/image5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png"/><Relationship Id="rId4" Type="http://schemas.openxmlformats.org/officeDocument/2006/relationships/image" Target="../media/image54.jpg"/><Relationship Id="rId5" Type="http://schemas.openxmlformats.org/officeDocument/2006/relationships/image" Target="../media/image60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png"/><Relationship Id="rId4" Type="http://schemas.openxmlformats.org/officeDocument/2006/relationships/image" Target="../media/image79.jpg"/><Relationship Id="rId11" Type="http://schemas.openxmlformats.org/officeDocument/2006/relationships/image" Target="../media/image69.png"/><Relationship Id="rId10" Type="http://schemas.openxmlformats.org/officeDocument/2006/relationships/image" Target="../media/image76.png"/><Relationship Id="rId12" Type="http://schemas.openxmlformats.org/officeDocument/2006/relationships/image" Target="../media/image63.jpg"/><Relationship Id="rId9" Type="http://schemas.openxmlformats.org/officeDocument/2006/relationships/image" Target="../media/image67.jpg"/><Relationship Id="rId5" Type="http://schemas.openxmlformats.org/officeDocument/2006/relationships/image" Target="../media/image83.jpg"/><Relationship Id="rId6" Type="http://schemas.openxmlformats.org/officeDocument/2006/relationships/image" Target="../media/image86.jpg"/><Relationship Id="rId7" Type="http://schemas.openxmlformats.org/officeDocument/2006/relationships/image" Target="../media/image85.jpg"/><Relationship Id="rId8" Type="http://schemas.openxmlformats.org/officeDocument/2006/relationships/image" Target="../media/image11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.png"/><Relationship Id="rId4" Type="http://schemas.openxmlformats.org/officeDocument/2006/relationships/image" Target="../media/image72.jpg"/><Relationship Id="rId11" Type="http://schemas.openxmlformats.org/officeDocument/2006/relationships/image" Target="../media/image73.png"/><Relationship Id="rId10" Type="http://schemas.openxmlformats.org/officeDocument/2006/relationships/image" Target="../media/image71.png"/><Relationship Id="rId12" Type="http://schemas.openxmlformats.org/officeDocument/2006/relationships/image" Target="../media/image70.jpg"/><Relationship Id="rId9" Type="http://schemas.openxmlformats.org/officeDocument/2006/relationships/image" Target="../media/image74.jpg"/><Relationship Id="rId5" Type="http://schemas.openxmlformats.org/officeDocument/2006/relationships/image" Target="../media/image75.jpg"/><Relationship Id="rId6" Type="http://schemas.openxmlformats.org/officeDocument/2006/relationships/image" Target="../media/image77.jpg"/><Relationship Id="rId7" Type="http://schemas.openxmlformats.org/officeDocument/2006/relationships/image" Target="../media/image93.jpg"/><Relationship Id="rId8" Type="http://schemas.openxmlformats.org/officeDocument/2006/relationships/image" Target="../media/image122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.png"/><Relationship Id="rId4" Type="http://schemas.openxmlformats.org/officeDocument/2006/relationships/image" Target="../media/image96.jpg"/><Relationship Id="rId10" Type="http://schemas.openxmlformats.org/officeDocument/2006/relationships/image" Target="../media/image78.png"/><Relationship Id="rId9" Type="http://schemas.openxmlformats.org/officeDocument/2006/relationships/image" Target="../media/image81.jpg"/><Relationship Id="rId5" Type="http://schemas.openxmlformats.org/officeDocument/2006/relationships/image" Target="../media/image123.jpg"/><Relationship Id="rId6" Type="http://schemas.openxmlformats.org/officeDocument/2006/relationships/image" Target="../media/image125.jpg"/><Relationship Id="rId7" Type="http://schemas.openxmlformats.org/officeDocument/2006/relationships/image" Target="../media/image91.jpg"/><Relationship Id="rId8" Type="http://schemas.openxmlformats.org/officeDocument/2006/relationships/image" Target="../media/image106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.png"/><Relationship Id="rId4" Type="http://schemas.openxmlformats.org/officeDocument/2006/relationships/image" Target="../media/image113.jpg"/><Relationship Id="rId5" Type="http://schemas.openxmlformats.org/officeDocument/2006/relationships/image" Target="../media/image80.jpg"/><Relationship Id="rId6" Type="http://schemas.openxmlformats.org/officeDocument/2006/relationships/image" Target="../media/image8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7.jpg"/><Relationship Id="rId4" Type="http://schemas.openxmlformats.org/officeDocument/2006/relationships/image" Target="../media/image84.jpg"/><Relationship Id="rId5" Type="http://schemas.openxmlformats.org/officeDocument/2006/relationships/image" Target="../media/image126.jpg"/><Relationship Id="rId6" Type="http://schemas.openxmlformats.org/officeDocument/2006/relationships/image" Target="../media/image95.jpg"/><Relationship Id="rId7" Type="http://schemas.openxmlformats.org/officeDocument/2006/relationships/image" Target="../media/image101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9.jpg"/><Relationship Id="rId4" Type="http://schemas.openxmlformats.org/officeDocument/2006/relationships/image" Target="../media/image90.jpg"/><Relationship Id="rId5" Type="http://schemas.openxmlformats.org/officeDocument/2006/relationships/image" Target="../media/image124.jpg"/><Relationship Id="rId6" Type="http://schemas.openxmlformats.org/officeDocument/2006/relationships/image" Target="../media/image100.jpg"/><Relationship Id="rId7" Type="http://schemas.openxmlformats.org/officeDocument/2006/relationships/image" Target="../media/image97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92.png"/><Relationship Id="rId4" Type="http://schemas.openxmlformats.org/officeDocument/2006/relationships/image" Target="../media/image94.png"/><Relationship Id="rId11" Type="http://schemas.openxmlformats.org/officeDocument/2006/relationships/image" Target="../media/image102.png"/><Relationship Id="rId10" Type="http://schemas.openxmlformats.org/officeDocument/2006/relationships/image" Target="../media/image104.png"/><Relationship Id="rId9" Type="http://schemas.openxmlformats.org/officeDocument/2006/relationships/image" Target="../media/image105.png"/><Relationship Id="rId5" Type="http://schemas.openxmlformats.org/officeDocument/2006/relationships/image" Target="../media/image103.png"/><Relationship Id="rId6" Type="http://schemas.openxmlformats.org/officeDocument/2006/relationships/image" Target="../media/image99.png"/><Relationship Id="rId7" Type="http://schemas.openxmlformats.org/officeDocument/2006/relationships/image" Target="../media/image107.png"/><Relationship Id="rId8" Type="http://schemas.openxmlformats.org/officeDocument/2006/relationships/image" Target="../media/image9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10.png"/><Relationship Id="rId4" Type="http://schemas.openxmlformats.org/officeDocument/2006/relationships/image" Target="../media/image114.png"/><Relationship Id="rId5" Type="http://schemas.openxmlformats.org/officeDocument/2006/relationships/image" Target="../media/image109.png"/><Relationship Id="rId6" Type="http://schemas.openxmlformats.org/officeDocument/2006/relationships/image" Target="../media/image1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21.png"/><Relationship Id="rId4" Type="http://schemas.openxmlformats.org/officeDocument/2006/relationships/image" Target="../media/image108.png"/><Relationship Id="rId5" Type="http://schemas.openxmlformats.org/officeDocument/2006/relationships/image" Target="../media/image11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18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19.png"/><Relationship Id="rId4" Type="http://schemas.openxmlformats.org/officeDocument/2006/relationships/image" Target="../media/image11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20.png"/><Relationship Id="rId4" Type="http://schemas.openxmlformats.org/officeDocument/2006/relationships/image" Target="../media/image1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jpg"/><Relationship Id="rId4" Type="http://schemas.openxmlformats.org/officeDocument/2006/relationships/image" Target="../media/image9.jpg"/><Relationship Id="rId5" Type="http://schemas.openxmlformats.org/officeDocument/2006/relationships/image" Target="../media/image15.jpg"/><Relationship Id="rId6" Type="http://schemas.openxmlformats.org/officeDocument/2006/relationships/image" Target="../media/image44.jpg"/><Relationship Id="rId7" Type="http://schemas.openxmlformats.org/officeDocument/2006/relationships/image" Target="../media/image8.jpg"/><Relationship Id="rId8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g"/><Relationship Id="rId4" Type="http://schemas.openxmlformats.org/officeDocument/2006/relationships/image" Target="../media/image10.jpg"/><Relationship Id="rId5" Type="http://schemas.openxmlformats.org/officeDocument/2006/relationships/image" Target="../media/image17.jpg"/><Relationship Id="rId6" Type="http://schemas.openxmlformats.org/officeDocument/2006/relationships/image" Target="../media/image62.jpg"/><Relationship Id="rId7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0.jpg"/><Relationship Id="rId4" Type="http://schemas.openxmlformats.org/officeDocument/2006/relationships/image" Target="../media/image18.jpg"/><Relationship Id="rId5" Type="http://schemas.openxmlformats.org/officeDocument/2006/relationships/image" Target="../media/image20.jpg"/><Relationship Id="rId6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jpg"/><Relationship Id="rId4" Type="http://schemas.openxmlformats.org/officeDocument/2006/relationships/image" Target="../media/image14.jpg"/><Relationship Id="rId5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g"/><Relationship Id="rId4" Type="http://schemas.openxmlformats.org/officeDocument/2006/relationships/image" Target="../media/image27.jpg"/><Relationship Id="rId5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jpg"/><Relationship Id="rId4" Type="http://schemas.openxmlformats.org/officeDocument/2006/relationships/image" Target="../media/image29.jpg"/><Relationship Id="rId5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CC2E5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person, outdoor, young, crowd&#10;&#10;Description automatically generated" id="129" name="Google Shape;12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9971" y="1147665"/>
            <a:ext cx="2848096" cy="399583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5"/>
          <p:cNvSpPr/>
          <p:nvPr/>
        </p:nvSpPr>
        <p:spPr>
          <a:xfrm>
            <a:off x="3602782" y="1602532"/>
            <a:ext cx="1938434" cy="1938434"/>
          </a:xfrm>
          <a:prstGeom prst="rect">
            <a:avLst/>
          </a:prstGeom>
          <a:solidFill>
            <a:srgbClr val="9DC3E6"/>
          </a:solidFill>
          <a:ln cap="flat" cmpd="sng" w="38100">
            <a:solidFill>
              <a:srgbClr val="2F549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100" u="none" cap="none" strike="noStrike">
                <a:solidFill>
                  <a:srgbClr val="2F5496"/>
                </a:solidFill>
                <a:latin typeface="Gill Sans"/>
                <a:ea typeface="Gill Sans"/>
                <a:cs typeface="Gill Sans"/>
                <a:sym typeface="Gill Sans"/>
              </a:rPr>
              <a:t>21FA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100" u="none" cap="none" strike="noStrike">
                <a:solidFill>
                  <a:srgbClr val="2F5496"/>
                </a:solidFill>
                <a:latin typeface="Gill Sans"/>
                <a:ea typeface="Gill Sans"/>
                <a:cs typeface="Gill Sans"/>
                <a:sym typeface="Gill Sans"/>
              </a:rPr>
              <a:t>UKA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100" u="none" cap="none" strike="noStrike">
                <a:solidFill>
                  <a:srgbClr val="2F5496"/>
                </a:solidFill>
                <a:latin typeface="Gill Sans"/>
                <a:ea typeface="Gill Sans"/>
                <a:cs typeface="Gill Sans"/>
                <a:sym typeface="Gill Sans"/>
              </a:rPr>
              <a:t>Recap</a:t>
            </a:r>
            <a:endParaRPr sz="1100"/>
          </a:p>
        </p:txBody>
      </p:sp>
      <p:pic>
        <p:nvPicPr>
          <p:cNvPr descr="Footsteps silhouette variant free icon" id="131" name="Google Shape;131;p25"/>
          <p:cNvPicPr preferRelativeResize="0"/>
          <p:nvPr/>
        </p:nvPicPr>
        <p:blipFill rotWithShape="1">
          <a:blip r:embed="rId4">
            <a:alphaModFix amt="26000"/>
          </a:blip>
          <a:srcRect b="0" l="0" r="0" t="0"/>
          <a:stretch/>
        </p:blipFill>
        <p:spPr>
          <a:xfrm rot="-6466452">
            <a:off x="8404752" y="57038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ootsteps silhouette variant free icon" id="132" name="Google Shape;132;p25"/>
          <p:cNvPicPr preferRelativeResize="0"/>
          <p:nvPr/>
        </p:nvPicPr>
        <p:blipFill rotWithShape="1">
          <a:blip r:embed="rId5">
            <a:alphaModFix amt="26000"/>
          </a:blip>
          <a:srcRect b="0" l="0" r="0" t="0"/>
          <a:stretch/>
        </p:blipFill>
        <p:spPr>
          <a:xfrm rot="-8585716">
            <a:off x="7321923" y="164270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ootsteps silhouette variant free icon" id="133" name="Google Shape;133;p25"/>
          <p:cNvPicPr preferRelativeResize="0"/>
          <p:nvPr/>
        </p:nvPicPr>
        <p:blipFill rotWithShape="1">
          <a:blip r:embed="rId6">
            <a:alphaModFix amt="26000"/>
          </a:blip>
          <a:srcRect b="0" l="0" r="0" t="0"/>
          <a:stretch/>
        </p:blipFill>
        <p:spPr>
          <a:xfrm rot="-9695826">
            <a:off x="6681788" y="3083767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ootsteps silhouette variant free icon" id="134" name="Google Shape;134;p25"/>
          <p:cNvPicPr preferRelativeResize="0"/>
          <p:nvPr/>
        </p:nvPicPr>
        <p:blipFill rotWithShape="1">
          <a:blip r:embed="rId6">
            <a:alphaModFix amt="26000"/>
          </a:blip>
          <a:srcRect b="0" l="0" r="0" t="0"/>
          <a:stretch/>
        </p:blipFill>
        <p:spPr>
          <a:xfrm rot="-7348164">
            <a:off x="5489054" y="4225277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ootsteps silhouette variant free icon" id="135" name="Google Shape;135;p25"/>
          <p:cNvPicPr preferRelativeResize="0"/>
          <p:nvPr/>
        </p:nvPicPr>
        <p:blipFill rotWithShape="1">
          <a:blip r:embed="rId6">
            <a:alphaModFix amt="26000"/>
          </a:blip>
          <a:srcRect b="0" l="0" r="0" t="0"/>
          <a:stretch/>
        </p:blipFill>
        <p:spPr>
          <a:xfrm rot="-6056437">
            <a:off x="3572803" y="444418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9C63"/>
        </a:solid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4"/>
          <p:cNvSpPr txBox="1"/>
          <p:nvPr/>
        </p:nvSpPr>
        <p:spPr>
          <a:xfrm>
            <a:off x="193156" y="181002"/>
            <a:ext cx="2527375" cy="715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September,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 MT in the U.S.? Wrong!</a:t>
            </a:r>
            <a:endParaRPr sz="1100"/>
          </a:p>
        </p:txBody>
      </p:sp>
      <p:sp>
        <p:nvSpPr>
          <p:cNvPr id="261" name="Google Shape;261;p34"/>
          <p:cNvSpPr/>
          <p:nvPr/>
        </p:nvSpPr>
        <p:spPr>
          <a:xfrm>
            <a:off x="992885" y="943859"/>
            <a:ext cx="2082307" cy="462199"/>
          </a:xfrm>
          <a:prstGeom prst="chevron">
            <a:avLst>
              <a:gd fmla="val 50000" name="adj"/>
            </a:avLst>
          </a:prstGeom>
          <a:solidFill>
            <a:srgbClr val="C55A11"/>
          </a:solidFill>
          <a:ln cap="flat" cmpd="sng" w="12700">
            <a:solidFill>
              <a:srgbClr val="F4B18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MT</a:t>
            </a:r>
            <a:endParaRPr sz="1100"/>
          </a:p>
        </p:txBody>
      </p:sp>
      <p:pic>
        <p:nvPicPr>
          <p:cNvPr descr="A group of people posing for a photo&#10;&#10;Description automatically generated with medium confidence" id="262" name="Google Shape;262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01477" y="943859"/>
            <a:ext cx="4341045" cy="32557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3" name="Google Shape;263;p34"/>
          <p:cNvGrpSpPr/>
          <p:nvPr/>
        </p:nvGrpSpPr>
        <p:grpSpPr>
          <a:xfrm>
            <a:off x="2774178" y="4778470"/>
            <a:ext cx="3623632" cy="233639"/>
            <a:chOff x="3698904" y="6371293"/>
            <a:chExt cx="4831510" cy="311518"/>
          </a:xfrm>
        </p:grpSpPr>
        <p:sp>
          <p:nvSpPr>
            <p:cNvPr id="264" name="Google Shape;264;p34"/>
            <p:cNvSpPr/>
            <p:nvPr/>
          </p:nvSpPr>
          <p:spPr>
            <a:xfrm>
              <a:off x="3698904" y="6528987"/>
              <a:ext cx="4794191" cy="45719"/>
            </a:xfrm>
            <a:prstGeom prst="rect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34"/>
            <p:cNvSpPr/>
            <p:nvPr/>
          </p:nvSpPr>
          <p:spPr>
            <a:xfrm>
              <a:off x="3698904" y="6375163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34"/>
            <p:cNvSpPr/>
            <p:nvPr/>
          </p:nvSpPr>
          <p:spPr>
            <a:xfrm>
              <a:off x="5206858" y="6371293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34"/>
            <p:cNvSpPr/>
            <p:nvPr/>
          </p:nvSpPr>
          <p:spPr>
            <a:xfrm>
              <a:off x="6714812" y="6371293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34"/>
            <p:cNvSpPr/>
            <p:nvPr/>
          </p:nvSpPr>
          <p:spPr>
            <a:xfrm>
              <a:off x="8222766" y="6374284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Time machine free icon" id="269" name="Google Shape;269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79663" y="4635015"/>
            <a:ext cx="281696" cy="281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9C63"/>
        </a:solid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5"/>
          <p:cNvSpPr txBox="1"/>
          <p:nvPr/>
        </p:nvSpPr>
        <p:spPr>
          <a:xfrm>
            <a:off x="193156" y="181002"/>
            <a:ext cx="2527375" cy="715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September,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 MT in the U.S.? Wrong!</a:t>
            </a:r>
            <a:endParaRPr sz="1100"/>
          </a:p>
        </p:txBody>
      </p:sp>
      <p:sp>
        <p:nvSpPr>
          <p:cNvPr id="275" name="Google Shape;275;p35"/>
          <p:cNvSpPr/>
          <p:nvPr/>
        </p:nvSpPr>
        <p:spPr>
          <a:xfrm>
            <a:off x="814457" y="943859"/>
            <a:ext cx="2082307" cy="462199"/>
          </a:xfrm>
          <a:prstGeom prst="chevron">
            <a:avLst>
              <a:gd fmla="val 50000" name="adj"/>
            </a:avLst>
          </a:prstGeom>
          <a:solidFill>
            <a:srgbClr val="C55A11"/>
          </a:solidFill>
          <a:ln cap="flat" cmpd="sng" w="12700">
            <a:solidFill>
              <a:srgbClr val="F4B18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Mini Games</a:t>
            </a:r>
            <a:endParaRPr sz="1100"/>
          </a:p>
        </p:txBody>
      </p:sp>
      <p:pic>
        <p:nvPicPr>
          <p:cNvPr descr="A picture containing sky, grass, outdoor, person&#10;&#10;Description automatically generated" id="276" name="Google Shape;276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80310" y="943859"/>
            <a:ext cx="3749040" cy="28117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ouple of women dancing in front of a large group of people&#10;&#10;Description automatically generated with medium confidence" id="277" name="Google Shape;277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11409" y="2493714"/>
            <a:ext cx="2274570" cy="17059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8" name="Google Shape;278;p35"/>
          <p:cNvGrpSpPr/>
          <p:nvPr/>
        </p:nvGrpSpPr>
        <p:grpSpPr>
          <a:xfrm>
            <a:off x="2774178" y="4778470"/>
            <a:ext cx="3623632" cy="233639"/>
            <a:chOff x="3698904" y="6371293"/>
            <a:chExt cx="4831510" cy="311518"/>
          </a:xfrm>
        </p:grpSpPr>
        <p:sp>
          <p:nvSpPr>
            <p:cNvPr id="279" name="Google Shape;279;p35"/>
            <p:cNvSpPr/>
            <p:nvPr/>
          </p:nvSpPr>
          <p:spPr>
            <a:xfrm>
              <a:off x="3698904" y="6528987"/>
              <a:ext cx="4794191" cy="45719"/>
            </a:xfrm>
            <a:prstGeom prst="rect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35"/>
            <p:cNvSpPr/>
            <p:nvPr/>
          </p:nvSpPr>
          <p:spPr>
            <a:xfrm>
              <a:off x="3698904" y="6375163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35"/>
            <p:cNvSpPr/>
            <p:nvPr/>
          </p:nvSpPr>
          <p:spPr>
            <a:xfrm>
              <a:off x="5206858" y="6371293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35"/>
            <p:cNvSpPr/>
            <p:nvPr/>
          </p:nvSpPr>
          <p:spPr>
            <a:xfrm>
              <a:off x="6714812" y="6371293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35"/>
            <p:cNvSpPr/>
            <p:nvPr/>
          </p:nvSpPr>
          <p:spPr>
            <a:xfrm>
              <a:off x="8222766" y="6374284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Time machine free icon" id="284" name="Google Shape;284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79663" y="4635015"/>
            <a:ext cx="281696" cy="281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9C63"/>
        </a:solidFill>
      </p:bgPr>
    </p:bg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6"/>
          <p:cNvSpPr txBox="1"/>
          <p:nvPr/>
        </p:nvSpPr>
        <p:spPr>
          <a:xfrm>
            <a:off x="193156" y="181002"/>
            <a:ext cx="2527375" cy="715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September,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 MT in the U.S.? Wrong!</a:t>
            </a:r>
            <a:endParaRPr sz="1100"/>
          </a:p>
        </p:txBody>
      </p:sp>
      <p:sp>
        <p:nvSpPr>
          <p:cNvPr id="290" name="Google Shape;290;p36"/>
          <p:cNvSpPr/>
          <p:nvPr/>
        </p:nvSpPr>
        <p:spPr>
          <a:xfrm>
            <a:off x="759593" y="1149599"/>
            <a:ext cx="2082307" cy="462199"/>
          </a:xfrm>
          <a:prstGeom prst="chevron">
            <a:avLst>
              <a:gd fmla="val 50000" name="adj"/>
            </a:avLst>
          </a:prstGeom>
          <a:solidFill>
            <a:srgbClr val="C55A11"/>
          </a:solidFill>
          <a:ln cap="flat" cmpd="sng" w="12700">
            <a:solidFill>
              <a:srgbClr val="F4B18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Talent Show</a:t>
            </a:r>
            <a:endParaRPr sz="1100"/>
          </a:p>
        </p:txBody>
      </p:sp>
      <p:pic>
        <p:nvPicPr>
          <p:cNvPr descr="A picture containing indoor&#10;&#10;Description automatically generated" id="291" name="Google Shape;291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2060828" y="1516502"/>
            <a:ext cx="2935225" cy="22014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sitting in chairs&#10;&#10;Description automatically generated with medium confidence" id="292" name="Google Shape;292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97096" y="2045879"/>
            <a:ext cx="2718593" cy="20389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3" name="Google Shape;293;p36"/>
          <p:cNvGrpSpPr/>
          <p:nvPr/>
        </p:nvGrpSpPr>
        <p:grpSpPr>
          <a:xfrm>
            <a:off x="2774178" y="4778470"/>
            <a:ext cx="3623632" cy="233639"/>
            <a:chOff x="3698904" y="6371293"/>
            <a:chExt cx="4831510" cy="311518"/>
          </a:xfrm>
        </p:grpSpPr>
        <p:sp>
          <p:nvSpPr>
            <p:cNvPr id="294" name="Google Shape;294;p36"/>
            <p:cNvSpPr/>
            <p:nvPr/>
          </p:nvSpPr>
          <p:spPr>
            <a:xfrm>
              <a:off x="3698904" y="6528987"/>
              <a:ext cx="4794191" cy="45719"/>
            </a:xfrm>
            <a:prstGeom prst="rect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36"/>
            <p:cNvSpPr/>
            <p:nvPr/>
          </p:nvSpPr>
          <p:spPr>
            <a:xfrm>
              <a:off x="3698904" y="6375163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36"/>
            <p:cNvSpPr/>
            <p:nvPr/>
          </p:nvSpPr>
          <p:spPr>
            <a:xfrm>
              <a:off x="5206858" y="6371293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36"/>
            <p:cNvSpPr/>
            <p:nvPr/>
          </p:nvSpPr>
          <p:spPr>
            <a:xfrm>
              <a:off x="6714812" y="6371293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36"/>
            <p:cNvSpPr/>
            <p:nvPr/>
          </p:nvSpPr>
          <p:spPr>
            <a:xfrm>
              <a:off x="8222766" y="6374284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Time machine free icon" id="299" name="Google Shape;299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79663" y="4635015"/>
            <a:ext cx="281696" cy="281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7010"/>
        </a:solidFill>
      </p:bgPr>
    </p:bg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7"/>
          <p:cNvSpPr txBox="1"/>
          <p:nvPr/>
        </p:nvSpPr>
        <p:spPr>
          <a:xfrm>
            <a:off x="193156" y="181002"/>
            <a:ext cx="2522566" cy="715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October,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Trick or Treat me Dalgona!</a:t>
            </a:r>
            <a:endParaRPr sz="1100"/>
          </a:p>
        </p:txBody>
      </p:sp>
      <p:grpSp>
        <p:nvGrpSpPr>
          <p:cNvPr id="305" name="Google Shape;305;p37"/>
          <p:cNvGrpSpPr/>
          <p:nvPr/>
        </p:nvGrpSpPr>
        <p:grpSpPr>
          <a:xfrm>
            <a:off x="2774178" y="4778470"/>
            <a:ext cx="3623632" cy="233639"/>
            <a:chOff x="3698904" y="6371293"/>
            <a:chExt cx="4831510" cy="311518"/>
          </a:xfrm>
        </p:grpSpPr>
        <p:sp>
          <p:nvSpPr>
            <p:cNvPr id="306" name="Google Shape;306;p37"/>
            <p:cNvSpPr/>
            <p:nvPr/>
          </p:nvSpPr>
          <p:spPr>
            <a:xfrm>
              <a:off x="3698904" y="6528987"/>
              <a:ext cx="4794191" cy="45719"/>
            </a:xfrm>
            <a:prstGeom prst="rect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p37"/>
            <p:cNvSpPr/>
            <p:nvPr/>
          </p:nvSpPr>
          <p:spPr>
            <a:xfrm>
              <a:off x="3698904" y="6375163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37"/>
            <p:cNvSpPr/>
            <p:nvPr/>
          </p:nvSpPr>
          <p:spPr>
            <a:xfrm>
              <a:off x="5206858" y="6371293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37"/>
            <p:cNvSpPr/>
            <p:nvPr/>
          </p:nvSpPr>
          <p:spPr>
            <a:xfrm>
              <a:off x="6714812" y="6371293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37"/>
            <p:cNvSpPr/>
            <p:nvPr/>
          </p:nvSpPr>
          <p:spPr>
            <a:xfrm>
              <a:off x="8222766" y="6374284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Time machine free icon" id="311" name="Google Shape;311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10629" y="4635015"/>
            <a:ext cx="281696" cy="281696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37"/>
          <p:cNvSpPr/>
          <p:nvPr/>
        </p:nvSpPr>
        <p:spPr>
          <a:xfrm>
            <a:off x="7431660" y="1287849"/>
            <a:ext cx="2082307" cy="462199"/>
          </a:xfrm>
          <a:prstGeom prst="chevron">
            <a:avLst>
              <a:gd fmla="val 50000" name="adj"/>
            </a:avLst>
          </a:prstGeom>
          <a:solidFill>
            <a:srgbClr val="F4B081"/>
          </a:solidFill>
          <a:ln cap="flat" cmpd="sng" w="12700">
            <a:solidFill>
              <a:srgbClr val="F4B18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Dalgona Fundrasing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37"/>
          <p:cNvSpPr/>
          <p:nvPr/>
        </p:nvSpPr>
        <p:spPr>
          <a:xfrm>
            <a:off x="7431660" y="2361103"/>
            <a:ext cx="2082307" cy="462199"/>
          </a:xfrm>
          <a:prstGeom prst="chevron">
            <a:avLst>
              <a:gd fmla="val 50000" name="adj"/>
            </a:avLst>
          </a:prstGeom>
          <a:solidFill>
            <a:srgbClr val="F4B081"/>
          </a:solidFill>
          <a:ln cap="flat" cmpd="sng" w="12700">
            <a:solidFill>
              <a:srgbClr val="F4B18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Halloween GM</a:t>
            </a:r>
            <a:endParaRPr sz="1100"/>
          </a:p>
        </p:txBody>
      </p:sp>
      <p:sp>
        <p:nvSpPr>
          <p:cNvPr id="314" name="Google Shape;314;p37"/>
          <p:cNvSpPr/>
          <p:nvPr/>
        </p:nvSpPr>
        <p:spPr>
          <a:xfrm>
            <a:off x="7431660" y="3438374"/>
            <a:ext cx="2082307" cy="462199"/>
          </a:xfrm>
          <a:prstGeom prst="chevron">
            <a:avLst>
              <a:gd fmla="val 50000" name="adj"/>
            </a:avLst>
          </a:prstGeom>
          <a:solidFill>
            <a:srgbClr val="F4B081"/>
          </a:solidFill>
          <a:ln cap="flat" cmpd="sng" w="12700">
            <a:solidFill>
              <a:srgbClr val="F4B18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Course Regi. Workshop</a:t>
            </a:r>
            <a:endParaRPr sz="1100"/>
          </a:p>
        </p:txBody>
      </p:sp>
      <p:pic>
        <p:nvPicPr>
          <p:cNvPr descr="Timeline&#10;&#10;Description automatically generated" id="315" name="Google Shape;315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44000" y="1287849"/>
            <a:ext cx="720828" cy="7189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posing for a photo&#10;&#10;Description automatically generated with medium confidence" id="316" name="Google Shape;316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44000" y="2361103"/>
            <a:ext cx="1199962" cy="8999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doing a handstand&#10;&#10;Description automatically generated with low confidence" id="317" name="Google Shape;317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0800000">
            <a:off x="9144000" y="3434357"/>
            <a:ext cx="912068" cy="6840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wall, indoor, clothes&#10;&#10;Description automatically generated" id="318" name="Google Shape;318;p3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5400000">
            <a:off x="9911755" y="3599807"/>
            <a:ext cx="802044" cy="601533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7"/>
          <p:cNvSpPr/>
          <p:nvPr/>
        </p:nvSpPr>
        <p:spPr>
          <a:xfrm>
            <a:off x="7431659" y="4515646"/>
            <a:ext cx="2082307" cy="462199"/>
          </a:xfrm>
          <a:prstGeom prst="chevron">
            <a:avLst>
              <a:gd fmla="val 50000" name="adj"/>
            </a:avLst>
          </a:prstGeom>
          <a:solidFill>
            <a:srgbClr val="F4B081"/>
          </a:solidFill>
          <a:ln cap="flat" cmpd="sng" w="12700">
            <a:solidFill>
              <a:srgbClr val="F4B18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Scholarship</a:t>
            </a:r>
            <a:endParaRPr sz="1100"/>
          </a:p>
        </p:txBody>
      </p:sp>
      <p:grpSp>
        <p:nvGrpSpPr>
          <p:cNvPr id="320" name="Google Shape;320;p37"/>
          <p:cNvGrpSpPr/>
          <p:nvPr/>
        </p:nvGrpSpPr>
        <p:grpSpPr>
          <a:xfrm>
            <a:off x="9144000" y="4512918"/>
            <a:ext cx="1021993" cy="737420"/>
            <a:chOff x="9159625" y="2330598"/>
            <a:chExt cx="3941254" cy="2843815"/>
          </a:xfrm>
        </p:grpSpPr>
        <p:pic>
          <p:nvPicPr>
            <p:cNvPr id="321" name="Google Shape;321;p37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9159625" y="2333397"/>
              <a:ext cx="2402839" cy="24028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2" name="Google Shape;322;p37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11545338" y="2330598"/>
              <a:ext cx="1555541" cy="284381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3" name="Google Shape;323;p37"/>
          <p:cNvSpPr/>
          <p:nvPr/>
        </p:nvSpPr>
        <p:spPr>
          <a:xfrm>
            <a:off x="7431660" y="198090"/>
            <a:ext cx="2082307" cy="462199"/>
          </a:xfrm>
          <a:prstGeom prst="chevron">
            <a:avLst>
              <a:gd fmla="val 50000" name="adj"/>
            </a:avLst>
          </a:prstGeom>
          <a:solidFill>
            <a:srgbClr val="F4B081"/>
          </a:solidFill>
          <a:ln cap="flat" cmpd="sng" w="12700">
            <a:solidFill>
              <a:srgbClr val="F4B18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Picnic</a:t>
            </a:r>
            <a:endParaRPr sz="1100"/>
          </a:p>
        </p:txBody>
      </p:sp>
      <p:grpSp>
        <p:nvGrpSpPr>
          <p:cNvPr id="324" name="Google Shape;324;p37"/>
          <p:cNvGrpSpPr/>
          <p:nvPr/>
        </p:nvGrpSpPr>
        <p:grpSpPr>
          <a:xfrm>
            <a:off x="9143999" y="181002"/>
            <a:ext cx="1525745" cy="1202210"/>
            <a:chOff x="12191999" y="241336"/>
            <a:chExt cx="2034327" cy="1602947"/>
          </a:xfrm>
        </p:grpSpPr>
        <p:pic>
          <p:nvPicPr>
            <p:cNvPr descr="A group of people posing for a photo&#10;&#10;Description automatically generated with medium confidence" id="325" name="Google Shape;325;p37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12191999" y="645140"/>
              <a:ext cx="1598857" cy="119914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6" name="Google Shape;326;p37"/>
            <p:cNvGrpSpPr/>
            <p:nvPr/>
          </p:nvGrpSpPr>
          <p:grpSpPr>
            <a:xfrm>
              <a:off x="12191999" y="241336"/>
              <a:ext cx="2034327" cy="904484"/>
              <a:chOff x="12191999" y="241336"/>
              <a:chExt cx="2034327" cy="904484"/>
            </a:xfrm>
          </p:grpSpPr>
          <p:pic>
            <p:nvPicPr>
              <p:cNvPr descr="A group of people sitting on the grass with face masks on&#10;&#10;Description automatically generated with low confidence" id="327" name="Google Shape;327;p37"/>
              <p:cNvPicPr preferRelativeResize="0"/>
              <p:nvPr/>
            </p:nvPicPr>
            <p:blipFill rotWithShape="1">
              <a:blip r:embed="rId11">
                <a:alphaModFix/>
              </a:blip>
              <a:srcRect b="0" l="0" r="0" t="0"/>
              <a:stretch/>
            </p:blipFill>
            <p:spPr>
              <a:xfrm>
                <a:off x="13140717" y="331613"/>
                <a:ext cx="1085609" cy="81420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A group of people standing outside&#10;&#10;Description automatically generated with medium confidence" id="328" name="Google Shape;328;p37"/>
              <p:cNvPicPr preferRelativeResize="0"/>
              <p:nvPr/>
            </p:nvPicPr>
            <p:blipFill rotWithShape="1">
              <a:blip r:embed="rId12">
                <a:alphaModFix/>
              </a:blip>
              <a:srcRect b="0" l="0" r="0" t="0"/>
              <a:stretch/>
            </p:blipFill>
            <p:spPr>
              <a:xfrm>
                <a:off x="12191999" y="241336"/>
                <a:ext cx="1046073" cy="78455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7010"/>
        </a:solidFill>
      </p:bgPr>
    </p:bg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8"/>
          <p:cNvSpPr txBox="1"/>
          <p:nvPr/>
        </p:nvSpPr>
        <p:spPr>
          <a:xfrm>
            <a:off x="193156" y="181002"/>
            <a:ext cx="2522566" cy="715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October,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Trick or Treat me Dalgona!</a:t>
            </a:r>
            <a:endParaRPr sz="1100"/>
          </a:p>
        </p:txBody>
      </p:sp>
      <p:grpSp>
        <p:nvGrpSpPr>
          <p:cNvPr id="334" name="Google Shape;334;p38"/>
          <p:cNvGrpSpPr/>
          <p:nvPr/>
        </p:nvGrpSpPr>
        <p:grpSpPr>
          <a:xfrm>
            <a:off x="2774178" y="4778470"/>
            <a:ext cx="3623632" cy="233639"/>
            <a:chOff x="3698904" y="6371293"/>
            <a:chExt cx="4831510" cy="311518"/>
          </a:xfrm>
        </p:grpSpPr>
        <p:sp>
          <p:nvSpPr>
            <p:cNvPr id="335" name="Google Shape;335;p38"/>
            <p:cNvSpPr/>
            <p:nvPr/>
          </p:nvSpPr>
          <p:spPr>
            <a:xfrm>
              <a:off x="3698904" y="6528987"/>
              <a:ext cx="4794191" cy="45719"/>
            </a:xfrm>
            <a:prstGeom prst="rect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38"/>
            <p:cNvSpPr/>
            <p:nvPr/>
          </p:nvSpPr>
          <p:spPr>
            <a:xfrm>
              <a:off x="3698904" y="6375163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p38"/>
            <p:cNvSpPr/>
            <p:nvPr/>
          </p:nvSpPr>
          <p:spPr>
            <a:xfrm>
              <a:off x="5206858" y="6371293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38"/>
            <p:cNvSpPr/>
            <p:nvPr/>
          </p:nvSpPr>
          <p:spPr>
            <a:xfrm>
              <a:off x="6714812" y="6371293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38"/>
            <p:cNvSpPr/>
            <p:nvPr/>
          </p:nvSpPr>
          <p:spPr>
            <a:xfrm>
              <a:off x="8222766" y="6374284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Time machine free icon" id="340" name="Google Shape;340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10629" y="4635015"/>
            <a:ext cx="281696" cy="281696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38"/>
          <p:cNvSpPr/>
          <p:nvPr/>
        </p:nvSpPr>
        <p:spPr>
          <a:xfrm>
            <a:off x="7431660" y="1287849"/>
            <a:ext cx="2082307" cy="462199"/>
          </a:xfrm>
          <a:prstGeom prst="chevron">
            <a:avLst>
              <a:gd fmla="val 50000" name="adj"/>
            </a:avLst>
          </a:prstGeom>
          <a:solidFill>
            <a:srgbClr val="F4B081"/>
          </a:solidFill>
          <a:ln cap="flat" cmpd="sng" w="12700">
            <a:solidFill>
              <a:srgbClr val="F4B18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Dalgona Fundrasing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38"/>
          <p:cNvSpPr/>
          <p:nvPr/>
        </p:nvSpPr>
        <p:spPr>
          <a:xfrm>
            <a:off x="7431660" y="2361103"/>
            <a:ext cx="2082307" cy="462199"/>
          </a:xfrm>
          <a:prstGeom prst="chevron">
            <a:avLst>
              <a:gd fmla="val 50000" name="adj"/>
            </a:avLst>
          </a:prstGeom>
          <a:solidFill>
            <a:srgbClr val="F4B081"/>
          </a:solidFill>
          <a:ln cap="flat" cmpd="sng" w="12700">
            <a:solidFill>
              <a:srgbClr val="F4B18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Halloween GM</a:t>
            </a:r>
            <a:endParaRPr sz="1100"/>
          </a:p>
        </p:txBody>
      </p:sp>
      <p:sp>
        <p:nvSpPr>
          <p:cNvPr id="343" name="Google Shape;343;p38"/>
          <p:cNvSpPr/>
          <p:nvPr/>
        </p:nvSpPr>
        <p:spPr>
          <a:xfrm>
            <a:off x="7431660" y="3438374"/>
            <a:ext cx="2082307" cy="462199"/>
          </a:xfrm>
          <a:prstGeom prst="chevron">
            <a:avLst>
              <a:gd fmla="val 50000" name="adj"/>
            </a:avLst>
          </a:prstGeom>
          <a:solidFill>
            <a:srgbClr val="F4B081"/>
          </a:solidFill>
          <a:ln cap="flat" cmpd="sng" w="12700">
            <a:solidFill>
              <a:srgbClr val="F4B18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Course Regi. Workshop</a:t>
            </a:r>
            <a:endParaRPr sz="1100"/>
          </a:p>
        </p:txBody>
      </p:sp>
      <p:pic>
        <p:nvPicPr>
          <p:cNvPr descr="Timeline&#10;&#10;Description automatically generated" id="344" name="Google Shape;344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44000" y="1287849"/>
            <a:ext cx="720828" cy="7189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posing for a photo&#10;&#10;Description automatically generated with medium confidence" id="345" name="Google Shape;345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44000" y="2361103"/>
            <a:ext cx="1199962" cy="8999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doing a handstand&#10;&#10;Description automatically generated with low confidence" id="346" name="Google Shape;346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0800000">
            <a:off x="9144000" y="3434357"/>
            <a:ext cx="912068" cy="6840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wall, indoor, clothes&#10;&#10;Description automatically generated" id="347" name="Google Shape;347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5400000">
            <a:off x="9911755" y="3599807"/>
            <a:ext cx="802044" cy="601533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38"/>
          <p:cNvSpPr/>
          <p:nvPr/>
        </p:nvSpPr>
        <p:spPr>
          <a:xfrm>
            <a:off x="7431659" y="4515646"/>
            <a:ext cx="2082307" cy="462199"/>
          </a:xfrm>
          <a:prstGeom prst="chevron">
            <a:avLst>
              <a:gd fmla="val 50000" name="adj"/>
            </a:avLst>
          </a:prstGeom>
          <a:solidFill>
            <a:srgbClr val="F4B081"/>
          </a:solidFill>
          <a:ln cap="flat" cmpd="sng" w="12700">
            <a:solidFill>
              <a:srgbClr val="F4B18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Scholarship</a:t>
            </a:r>
            <a:endParaRPr sz="1100"/>
          </a:p>
        </p:txBody>
      </p:sp>
      <p:grpSp>
        <p:nvGrpSpPr>
          <p:cNvPr id="349" name="Google Shape;349;p38"/>
          <p:cNvGrpSpPr/>
          <p:nvPr/>
        </p:nvGrpSpPr>
        <p:grpSpPr>
          <a:xfrm>
            <a:off x="9144000" y="4512918"/>
            <a:ext cx="1021993" cy="737420"/>
            <a:chOff x="9159625" y="2330598"/>
            <a:chExt cx="3941254" cy="2843815"/>
          </a:xfrm>
        </p:grpSpPr>
        <p:pic>
          <p:nvPicPr>
            <p:cNvPr id="350" name="Google Shape;350;p38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9159625" y="2333397"/>
              <a:ext cx="2402839" cy="24028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1" name="Google Shape;351;p38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11545338" y="2330598"/>
              <a:ext cx="1555541" cy="284381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2" name="Google Shape;352;p38"/>
          <p:cNvSpPr/>
          <p:nvPr/>
        </p:nvSpPr>
        <p:spPr>
          <a:xfrm>
            <a:off x="922607" y="1029343"/>
            <a:ext cx="2082307" cy="462199"/>
          </a:xfrm>
          <a:prstGeom prst="chevron">
            <a:avLst>
              <a:gd fmla="val 50000" name="adj"/>
            </a:avLst>
          </a:prstGeom>
          <a:solidFill>
            <a:srgbClr val="F4B081"/>
          </a:solidFill>
          <a:ln cap="flat" cmpd="sng" w="12700">
            <a:solidFill>
              <a:srgbClr val="F4B18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Picnic</a:t>
            </a:r>
            <a:endParaRPr sz="1100"/>
          </a:p>
        </p:txBody>
      </p:sp>
      <p:grpSp>
        <p:nvGrpSpPr>
          <p:cNvPr id="353" name="Google Shape;353;p38"/>
          <p:cNvGrpSpPr/>
          <p:nvPr/>
        </p:nvGrpSpPr>
        <p:grpSpPr>
          <a:xfrm>
            <a:off x="2383225" y="1029343"/>
            <a:ext cx="4377548" cy="3449288"/>
            <a:chOff x="12191999" y="241336"/>
            <a:chExt cx="2034327" cy="1602947"/>
          </a:xfrm>
        </p:grpSpPr>
        <p:pic>
          <p:nvPicPr>
            <p:cNvPr descr="A group of people posing for a photo&#10;&#10;Description automatically generated with medium confidence" id="354" name="Google Shape;354;p38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12191999" y="645140"/>
              <a:ext cx="1598857" cy="119914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55" name="Google Shape;355;p38"/>
            <p:cNvGrpSpPr/>
            <p:nvPr/>
          </p:nvGrpSpPr>
          <p:grpSpPr>
            <a:xfrm>
              <a:off x="12191999" y="241336"/>
              <a:ext cx="2034327" cy="904484"/>
              <a:chOff x="12191999" y="241336"/>
              <a:chExt cx="2034327" cy="904484"/>
            </a:xfrm>
          </p:grpSpPr>
          <p:pic>
            <p:nvPicPr>
              <p:cNvPr descr="A group of people sitting on the grass with face masks on&#10;&#10;Description automatically generated with low confidence" id="356" name="Google Shape;356;p38"/>
              <p:cNvPicPr preferRelativeResize="0"/>
              <p:nvPr/>
            </p:nvPicPr>
            <p:blipFill rotWithShape="1">
              <a:blip r:embed="rId11">
                <a:alphaModFix/>
              </a:blip>
              <a:srcRect b="0" l="0" r="0" t="0"/>
              <a:stretch/>
            </p:blipFill>
            <p:spPr>
              <a:xfrm>
                <a:off x="13140717" y="331613"/>
                <a:ext cx="1085609" cy="81420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A group of people standing outside&#10;&#10;Description automatically generated with medium confidence" id="357" name="Google Shape;357;p38"/>
              <p:cNvPicPr preferRelativeResize="0"/>
              <p:nvPr/>
            </p:nvPicPr>
            <p:blipFill rotWithShape="1">
              <a:blip r:embed="rId12">
                <a:alphaModFix/>
              </a:blip>
              <a:srcRect b="0" l="0" r="0" t="0"/>
              <a:stretch/>
            </p:blipFill>
            <p:spPr>
              <a:xfrm>
                <a:off x="12191999" y="241336"/>
                <a:ext cx="1046073" cy="78455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7010"/>
        </a:solidFill>
      </p:bgPr>
    </p:bg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9"/>
          <p:cNvSpPr txBox="1"/>
          <p:nvPr/>
        </p:nvSpPr>
        <p:spPr>
          <a:xfrm>
            <a:off x="193156" y="181002"/>
            <a:ext cx="2522566" cy="715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October,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Trick or Treat me Dalgona!</a:t>
            </a:r>
            <a:endParaRPr sz="1100"/>
          </a:p>
        </p:txBody>
      </p:sp>
      <p:grpSp>
        <p:nvGrpSpPr>
          <p:cNvPr id="363" name="Google Shape;363;p39"/>
          <p:cNvGrpSpPr/>
          <p:nvPr/>
        </p:nvGrpSpPr>
        <p:grpSpPr>
          <a:xfrm>
            <a:off x="2774178" y="4778470"/>
            <a:ext cx="3623632" cy="233639"/>
            <a:chOff x="3698904" y="6371293"/>
            <a:chExt cx="4831510" cy="311518"/>
          </a:xfrm>
        </p:grpSpPr>
        <p:sp>
          <p:nvSpPr>
            <p:cNvPr id="364" name="Google Shape;364;p39"/>
            <p:cNvSpPr/>
            <p:nvPr/>
          </p:nvSpPr>
          <p:spPr>
            <a:xfrm>
              <a:off x="3698904" y="6528987"/>
              <a:ext cx="4794191" cy="45719"/>
            </a:xfrm>
            <a:prstGeom prst="rect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65;p39"/>
            <p:cNvSpPr/>
            <p:nvPr/>
          </p:nvSpPr>
          <p:spPr>
            <a:xfrm>
              <a:off x="3698904" y="6375163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p39"/>
            <p:cNvSpPr/>
            <p:nvPr/>
          </p:nvSpPr>
          <p:spPr>
            <a:xfrm>
              <a:off x="5206858" y="6371293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39"/>
            <p:cNvSpPr/>
            <p:nvPr/>
          </p:nvSpPr>
          <p:spPr>
            <a:xfrm>
              <a:off x="6714812" y="6371293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39"/>
            <p:cNvSpPr/>
            <p:nvPr/>
          </p:nvSpPr>
          <p:spPr>
            <a:xfrm>
              <a:off x="8222766" y="6374284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Time machine free icon" id="369" name="Google Shape;369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10629" y="4635015"/>
            <a:ext cx="281696" cy="281696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39"/>
          <p:cNvSpPr/>
          <p:nvPr/>
        </p:nvSpPr>
        <p:spPr>
          <a:xfrm>
            <a:off x="1539379" y="1170684"/>
            <a:ext cx="2082307" cy="462199"/>
          </a:xfrm>
          <a:prstGeom prst="chevron">
            <a:avLst>
              <a:gd fmla="val 50000" name="adj"/>
            </a:avLst>
          </a:prstGeom>
          <a:solidFill>
            <a:srgbClr val="F4B081"/>
          </a:solidFill>
          <a:ln cap="flat" cmpd="sng" w="12700">
            <a:solidFill>
              <a:srgbClr val="F4B18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Dalgona Fundrasing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39"/>
          <p:cNvSpPr/>
          <p:nvPr/>
        </p:nvSpPr>
        <p:spPr>
          <a:xfrm>
            <a:off x="7431660" y="2361103"/>
            <a:ext cx="2082307" cy="462199"/>
          </a:xfrm>
          <a:prstGeom prst="chevron">
            <a:avLst>
              <a:gd fmla="val 50000" name="adj"/>
            </a:avLst>
          </a:prstGeom>
          <a:solidFill>
            <a:srgbClr val="F4B081"/>
          </a:solidFill>
          <a:ln cap="flat" cmpd="sng" w="12700">
            <a:solidFill>
              <a:srgbClr val="F4B18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Halloween GM</a:t>
            </a:r>
            <a:endParaRPr sz="1100"/>
          </a:p>
        </p:txBody>
      </p:sp>
      <p:sp>
        <p:nvSpPr>
          <p:cNvPr id="372" name="Google Shape;372;p39"/>
          <p:cNvSpPr/>
          <p:nvPr/>
        </p:nvSpPr>
        <p:spPr>
          <a:xfrm>
            <a:off x="7431660" y="3438374"/>
            <a:ext cx="2082307" cy="462199"/>
          </a:xfrm>
          <a:prstGeom prst="chevron">
            <a:avLst>
              <a:gd fmla="val 50000" name="adj"/>
            </a:avLst>
          </a:prstGeom>
          <a:solidFill>
            <a:srgbClr val="F4B081"/>
          </a:solidFill>
          <a:ln cap="flat" cmpd="sng" w="12700">
            <a:solidFill>
              <a:srgbClr val="F4B18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Course Regi. Workshop</a:t>
            </a:r>
            <a:endParaRPr sz="1100"/>
          </a:p>
        </p:txBody>
      </p:sp>
      <p:pic>
        <p:nvPicPr>
          <p:cNvPr descr="Timeline&#10;&#10;Description automatically generated" id="373" name="Google Shape;373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46747" y="1170684"/>
            <a:ext cx="2850504" cy="28430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doing a handstand&#10;&#10;Description automatically generated with low confidence" id="374" name="Google Shape;374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800000">
            <a:off x="9144000" y="3434357"/>
            <a:ext cx="912068" cy="6840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wall, indoor, clothes&#10;&#10;Description automatically generated" id="375" name="Google Shape;375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5400000">
            <a:off x="9911755" y="3599807"/>
            <a:ext cx="802044" cy="601533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39"/>
          <p:cNvSpPr/>
          <p:nvPr/>
        </p:nvSpPr>
        <p:spPr>
          <a:xfrm>
            <a:off x="7431659" y="4515646"/>
            <a:ext cx="2082307" cy="462199"/>
          </a:xfrm>
          <a:prstGeom prst="chevron">
            <a:avLst>
              <a:gd fmla="val 50000" name="adj"/>
            </a:avLst>
          </a:prstGeom>
          <a:solidFill>
            <a:srgbClr val="F4B081"/>
          </a:solidFill>
          <a:ln cap="flat" cmpd="sng" w="12700">
            <a:solidFill>
              <a:srgbClr val="F4B18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Scholarship</a:t>
            </a:r>
            <a:endParaRPr sz="1100"/>
          </a:p>
        </p:txBody>
      </p:sp>
      <p:grpSp>
        <p:nvGrpSpPr>
          <p:cNvPr id="377" name="Google Shape;377;p39"/>
          <p:cNvGrpSpPr/>
          <p:nvPr/>
        </p:nvGrpSpPr>
        <p:grpSpPr>
          <a:xfrm>
            <a:off x="9144000" y="4512918"/>
            <a:ext cx="1021993" cy="737420"/>
            <a:chOff x="9159625" y="2330598"/>
            <a:chExt cx="3941254" cy="2843815"/>
          </a:xfrm>
        </p:grpSpPr>
        <p:pic>
          <p:nvPicPr>
            <p:cNvPr id="378" name="Google Shape;378;p3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9159625" y="2333397"/>
              <a:ext cx="2402839" cy="24028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9" name="Google Shape;379;p39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1545338" y="2330598"/>
              <a:ext cx="1555541" cy="284381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80" name="Google Shape;380;p39"/>
          <p:cNvGrpSpPr/>
          <p:nvPr/>
        </p:nvGrpSpPr>
        <p:grpSpPr>
          <a:xfrm>
            <a:off x="9144000" y="2370257"/>
            <a:ext cx="1254842" cy="741838"/>
            <a:chOff x="3018643" y="1272518"/>
            <a:chExt cx="7808162" cy="4616032"/>
          </a:xfrm>
        </p:grpSpPr>
        <p:pic>
          <p:nvPicPr>
            <p:cNvPr descr="A group of people posing for a photo&#10;&#10;Description automatically generated with medium confidence" id="381" name="Google Shape;381;p39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3018643" y="1272518"/>
              <a:ext cx="6154712" cy="46160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lendar&#10;&#10;Description automatically generated" id="382" name="Google Shape;382;p39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8376590" y="1272518"/>
              <a:ext cx="2450215" cy="243910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7010"/>
        </a:solidFill>
      </p:bgPr>
    </p:bg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40"/>
          <p:cNvSpPr txBox="1"/>
          <p:nvPr/>
        </p:nvSpPr>
        <p:spPr>
          <a:xfrm>
            <a:off x="193156" y="181002"/>
            <a:ext cx="2522566" cy="715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October,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Trick or Treat me Dalgona!</a:t>
            </a:r>
            <a:endParaRPr sz="1100"/>
          </a:p>
        </p:txBody>
      </p:sp>
      <p:grpSp>
        <p:nvGrpSpPr>
          <p:cNvPr id="388" name="Google Shape;388;p40"/>
          <p:cNvGrpSpPr/>
          <p:nvPr/>
        </p:nvGrpSpPr>
        <p:grpSpPr>
          <a:xfrm>
            <a:off x="2774178" y="4778470"/>
            <a:ext cx="3623632" cy="233639"/>
            <a:chOff x="3698904" y="6371293"/>
            <a:chExt cx="4831510" cy="311518"/>
          </a:xfrm>
        </p:grpSpPr>
        <p:sp>
          <p:nvSpPr>
            <p:cNvPr id="389" name="Google Shape;389;p40"/>
            <p:cNvSpPr/>
            <p:nvPr/>
          </p:nvSpPr>
          <p:spPr>
            <a:xfrm>
              <a:off x="3698904" y="6528987"/>
              <a:ext cx="4794191" cy="45719"/>
            </a:xfrm>
            <a:prstGeom prst="rect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40"/>
            <p:cNvSpPr/>
            <p:nvPr/>
          </p:nvSpPr>
          <p:spPr>
            <a:xfrm>
              <a:off x="3698904" y="6375163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40"/>
            <p:cNvSpPr/>
            <p:nvPr/>
          </p:nvSpPr>
          <p:spPr>
            <a:xfrm>
              <a:off x="5206858" y="6371293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40"/>
            <p:cNvSpPr/>
            <p:nvPr/>
          </p:nvSpPr>
          <p:spPr>
            <a:xfrm>
              <a:off x="6714812" y="6371293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40"/>
            <p:cNvSpPr/>
            <p:nvPr/>
          </p:nvSpPr>
          <p:spPr>
            <a:xfrm>
              <a:off x="8222766" y="6374284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Time machine free icon" id="394" name="Google Shape;394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10629" y="4635015"/>
            <a:ext cx="281696" cy="281696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40"/>
          <p:cNvSpPr/>
          <p:nvPr/>
        </p:nvSpPr>
        <p:spPr>
          <a:xfrm>
            <a:off x="545668" y="954389"/>
            <a:ext cx="2082307" cy="462199"/>
          </a:xfrm>
          <a:prstGeom prst="chevron">
            <a:avLst>
              <a:gd fmla="val 50000" name="adj"/>
            </a:avLst>
          </a:prstGeom>
          <a:solidFill>
            <a:srgbClr val="F4B081"/>
          </a:solidFill>
          <a:ln cap="flat" cmpd="sng" w="12700">
            <a:solidFill>
              <a:srgbClr val="F4B18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Halloween GM</a:t>
            </a:r>
            <a:endParaRPr sz="1100"/>
          </a:p>
        </p:txBody>
      </p:sp>
      <p:sp>
        <p:nvSpPr>
          <p:cNvPr id="396" name="Google Shape;396;p40"/>
          <p:cNvSpPr/>
          <p:nvPr/>
        </p:nvSpPr>
        <p:spPr>
          <a:xfrm>
            <a:off x="7431660" y="3438374"/>
            <a:ext cx="2082307" cy="462199"/>
          </a:xfrm>
          <a:prstGeom prst="chevron">
            <a:avLst>
              <a:gd fmla="val 50000" name="adj"/>
            </a:avLst>
          </a:prstGeom>
          <a:solidFill>
            <a:srgbClr val="F4B081"/>
          </a:solidFill>
          <a:ln cap="flat" cmpd="sng" w="12700">
            <a:solidFill>
              <a:srgbClr val="F4B18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Course Regi. Workshop</a:t>
            </a:r>
            <a:endParaRPr sz="1100"/>
          </a:p>
        </p:txBody>
      </p:sp>
      <p:grpSp>
        <p:nvGrpSpPr>
          <p:cNvPr id="397" name="Google Shape;397;p40"/>
          <p:cNvGrpSpPr/>
          <p:nvPr/>
        </p:nvGrpSpPr>
        <p:grpSpPr>
          <a:xfrm>
            <a:off x="9144000" y="3434356"/>
            <a:ext cx="1469543" cy="867238"/>
            <a:chOff x="12192000" y="4579142"/>
            <a:chExt cx="1959391" cy="1156318"/>
          </a:xfrm>
        </p:grpSpPr>
        <p:pic>
          <p:nvPicPr>
            <p:cNvPr descr="A person doing a handstand&#10;&#10;Description automatically generated with low confidence" id="398" name="Google Shape;398;p4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0800000">
              <a:off x="12192000" y="4579142"/>
              <a:ext cx="1216090" cy="9120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wall, indoor, clothes&#10;&#10;Description automatically generated" id="399" name="Google Shape;399;p4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5400000">
              <a:off x="13215673" y="4799742"/>
              <a:ext cx="1069392" cy="80204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0" name="Google Shape;400;p40"/>
          <p:cNvSpPr/>
          <p:nvPr/>
        </p:nvSpPr>
        <p:spPr>
          <a:xfrm>
            <a:off x="7431659" y="4515646"/>
            <a:ext cx="2082307" cy="462199"/>
          </a:xfrm>
          <a:prstGeom prst="chevron">
            <a:avLst>
              <a:gd fmla="val 50000" name="adj"/>
            </a:avLst>
          </a:prstGeom>
          <a:solidFill>
            <a:srgbClr val="F4B081"/>
          </a:solidFill>
          <a:ln cap="flat" cmpd="sng" w="12700">
            <a:solidFill>
              <a:srgbClr val="F4B18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Scholarship</a:t>
            </a:r>
            <a:endParaRPr sz="1100"/>
          </a:p>
        </p:txBody>
      </p:sp>
      <p:grpSp>
        <p:nvGrpSpPr>
          <p:cNvPr id="401" name="Google Shape;401;p40"/>
          <p:cNvGrpSpPr/>
          <p:nvPr/>
        </p:nvGrpSpPr>
        <p:grpSpPr>
          <a:xfrm>
            <a:off x="9144000" y="4512918"/>
            <a:ext cx="1021993" cy="737420"/>
            <a:chOff x="9159625" y="2330598"/>
            <a:chExt cx="3941254" cy="2843815"/>
          </a:xfrm>
        </p:grpSpPr>
        <p:pic>
          <p:nvPicPr>
            <p:cNvPr id="402" name="Google Shape;402;p4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9159625" y="2333397"/>
              <a:ext cx="2402839" cy="24028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3" name="Google Shape;403;p4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1545338" y="2330598"/>
              <a:ext cx="1555541" cy="284381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4" name="Google Shape;404;p40"/>
          <p:cNvGrpSpPr/>
          <p:nvPr/>
        </p:nvGrpSpPr>
        <p:grpSpPr>
          <a:xfrm>
            <a:off x="2263982" y="954389"/>
            <a:ext cx="5856121" cy="3462024"/>
            <a:chOff x="3018643" y="1272518"/>
            <a:chExt cx="7808162" cy="4616032"/>
          </a:xfrm>
        </p:grpSpPr>
        <p:pic>
          <p:nvPicPr>
            <p:cNvPr descr="A group of people posing for a photo&#10;&#10;Description automatically generated with medium confidence" id="405" name="Google Shape;405;p40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018643" y="1272518"/>
              <a:ext cx="6154712" cy="46160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alendar&#10;&#10;Description automatically generated" id="406" name="Google Shape;406;p40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8376590" y="1272518"/>
              <a:ext cx="2450215" cy="243910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7010"/>
        </a:solidFill>
      </p:bgPr>
    </p:bg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1"/>
          <p:cNvSpPr txBox="1"/>
          <p:nvPr/>
        </p:nvSpPr>
        <p:spPr>
          <a:xfrm>
            <a:off x="193156" y="181002"/>
            <a:ext cx="2522566" cy="715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October,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Trick or Treat me Dalgona!</a:t>
            </a:r>
            <a:endParaRPr sz="1100"/>
          </a:p>
        </p:txBody>
      </p:sp>
      <p:grpSp>
        <p:nvGrpSpPr>
          <p:cNvPr id="412" name="Google Shape;412;p41"/>
          <p:cNvGrpSpPr/>
          <p:nvPr/>
        </p:nvGrpSpPr>
        <p:grpSpPr>
          <a:xfrm>
            <a:off x="2774178" y="4778470"/>
            <a:ext cx="3623632" cy="233639"/>
            <a:chOff x="3698904" y="6371293"/>
            <a:chExt cx="4831510" cy="311518"/>
          </a:xfrm>
        </p:grpSpPr>
        <p:sp>
          <p:nvSpPr>
            <p:cNvPr id="413" name="Google Shape;413;p41"/>
            <p:cNvSpPr/>
            <p:nvPr/>
          </p:nvSpPr>
          <p:spPr>
            <a:xfrm>
              <a:off x="3698904" y="6528987"/>
              <a:ext cx="4794191" cy="45719"/>
            </a:xfrm>
            <a:prstGeom prst="rect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41"/>
            <p:cNvSpPr/>
            <p:nvPr/>
          </p:nvSpPr>
          <p:spPr>
            <a:xfrm>
              <a:off x="3698904" y="6375163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41"/>
            <p:cNvSpPr/>
            <p:nvPr/>
          </p:nvSpPr>
          <p:spPr>
            <a:xfrm>
              <a:off x="5206858" y="6371293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41"/>
            <p:cNvSpPr/>
            <p:nvPr/>
          </p:nvSpPr>
          <p:spPr>
            <a:xfrm>
              <a:off x="6714812" y="6371293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41"/>
            <p:cNvSpPr/>
            <p:nvPr/>
          </p:nvSpPr>
          <p:spPr>
            <a:xfrm>
              <a:off x="8222766" y="6374284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Time machine free icon" id="418" name="Google Shape;418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10629" y="4635015"/>
            <a:ext cx="281696" cy="281696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41"/>
          <p:cNvSpPr/>
          <p:nvPr/>
        </p:nvSpPr>
        <p:spPr>
          <a:xfrm>
            <a:off x="132788" y="1051735"/>
            <a:ext cx="2082307" cy="462199"/>
          </a:xfrm>
          <a:prstGeom prst="chevron">
            <a:avLst>
              <a:gd fmla="val 50000" name="adj"/>
            </a:avLst>
          </a:prstGeom>
          <a:solidFill>
            <a:srgbClr val="F4B081"/>
          </a:solidFill>
          <a:ln cap="flat" cmpd="sng" w="12700">
            <a:solidFill>
              <a:srgbClr val="F4B18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Course Regi. Workshop</a:t>
            </a:r>
            <a:endParaRPr sz="1100"/>
          </a:p>
        </p:txBody>
      </p:sp>
      <p:grpSp>
        <p:nvGrpSpPr>
          <p:cNvPr id="420" name="Google Shape;420;p41"/>
          <p:cNvGrpSpPr/>
          <p:nvPr/>
        </p:nvGrpSpPr>
        <p:grpSpPr>
          <a:xfrm>
            <a:off x="1835558" y="1040037"/>
            <a:ext cx="5472884" cy="3229776"/>
            <a:chOff x="12192000" y="4579142"/>
            <a:chExt cx="1959391" cy="1156318"/>
          </a:xfrm>
        </p:grpSpPr>
        <p:pic>
          <p:nvPicPr>
            <p:cNvPr descr="A person doing a handstand&#10;&#10;Description automatically generated with low confidence" id="421" name="Google Shape;421;p4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0800000">
              <a:off x="12192000" y="4579142"/>
              <a:ext cx="1216090" cy="9120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picture containing wall, indoor, clothes&#10;&#10;Description automatically generated" id="422" name="Google Shape;422;p4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5400000">
              <a:off x="13215673" y="4799742"/>
              <a:ext cx="1069392" cy="80204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3" name="Google Shape;423;p41"/>
          <p:cNvSpPr/>
          <p:nvPr/>
        </p:nvSpPr>
        <p:spPr>
          <a:xfrm>
            <a:off x="7431659" y="4515646"/>
            <a:ext cx="2082307" cy="462199"/>
          </a:xfrm>
          <a:prstGeom prst="chevron">
            <a:avLst>
              <a:gd fmla="val 50000" name="adj"/>
            </a:avLst>
          </a:prstGeom>
          <a:solidFill>
            <a:srgbClr val="F4B081"/>
          </a:solidFill>
          <a:ln cap="flat" cmpd="sng" w="12700">
            <a:solidFill>
              <a:srgbClr val="F4B18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Scholarship</a:t>
            </a:r>
            <a:endParaRPr sz="1100"/>
          </a:p>
        </p:txBody>
      </p:sp>
      <p:grpSp>
        <p:nvGrpSpPr>
          <p:cNvPr id="424" name="Google Shape;424;p41"/>
          <p:cNvGrpSpPr/>
          <p:nvPr/>
        </p:nvGrpSpPr>
        <p:grpSpPr>
          <a:xfrm>
            <a:off x="9144000" y="4515646"/>
            <a:ext cx="978071" cy="484225"/>
            <a:chOff x="3486244" y="2147370"/>
            <a:chExt cx="4638527" cy="2296448"/>
          </a:xfrm>
        </p:grpSpPr>
        <p:pic>
          <p:nvPicPr>
            <p:cNvPr id="425" name="Google Shape;425;p4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486244" y="2147370"/>
              <a:ext cx="2296448" cy="229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6" name="Google Shape;426;p4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868635" y="2147370"/>
              <a:ext cx="1256136" cy="229644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07010"/>
        </a:solidFill>
      </p:bgPr>
    </p:bg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2"/>
          <p:cNvSpPr txBox="1"/>
          <p:nvPr/>
        </p:nvSpPr>
        <p:spPr>
          <a:xfrm>
            <a:off x="193156" y="181002"/>
            <a:ext cx="2522566" cy="715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October,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Trick or Treat me Dalgona!</a:t>
            </a:r>
            <a:endParaRPr sz="1100"/>
          </a:p>
        </p:txBody>
      </p:sp>
      <p:grpSp>
        <p:nvGrpSpPr>
          <p:cNvPr id="432" name="Google Shape;432;p42"/>
          <p:cNvGrpSpPr/>
          <p:nvPr/>
        </p:nvGrpSpPr>
        <p:grpSpPr>
          <a:xfrm>
            <a:off x="2774178" y="4778470"/>
            <a:ext cx="3623632" cy="233639"/>
            <a:chOff x="3698904" y="6371293"/>
            <a:chExt cx="4831510" cy="311518"/>
          </a:xfrm>
        </p:grpSpPr>
        <p:sp>
          <p:nvSpPr>
            <p:cNvPr id="433" name="Google Shape;433;p42"/>
            <p:cNvSpPr/>
            <p:nvPr/>
          </p:nvSpPr>
          <p:spPr>
            <a:xfrm>
              <a:off x="3698904" y="6528987"/>
              <a:ext cx="4794191" cy="45719"/>
            </a:xfrm>
            <a:prstGeom prst="rect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42"/>
            <p:cNvSpPr/>
            <p:nvPr/>
          </p:nvSpPr>
          <p:spPr>
            <a:xfrm>
              <a:off x="3698904" y="6375163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p42"/>
            <p:cNvSpPr/>
            <p:nvPr/>
          </p:nvSpPr>
          <p:spPr>
            <a:xfrm>
              <a:off x="5206858" y="6371293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42"/>
            <p:cNvSpPr/>
            <p:nvPr/>
          </p:nvSpPr>
          <p:spPr>
            <a:xfrm>
              <a:off x="6714812" y="6371293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437;p42"/>
            <p:cNvSpPr/>
            <p:nvPr/>
          </p:nvSpPr>
          <p:spPr>
            <a:xfrm>
              <a:off x="8222766" y="6374284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Time machine free icon" id="438" name="Google Shape;438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10629" y="4635015"/>
            <a:ext cx="281696" cy="281696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42"/>
          <p:cNvSpPr/>
          <p:nvPr/>
        </p:nvSpPr>
        <p:spPr>
          <a:xfrm>
            <a:off x="807239" y="1710582"/>
            <a:ext cx="2082307" cy="462199"/>
          </a:xfrm>
          <a:prstGeom prst="chevron">
            <a:avLst>
              <a:gd fmla="val 50000" name="adj"/>
            </a:avLst>
          </a:prstGeom>
          <a:solidFill>
            <a:srgbClr val="F4B081"/>
          </a:solidFill>
          <a:ln cap="flat" cmpd="sng" w="12700">
            <a:solidFill>
              <a:srgbClr val="F4B18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Scholarship</a:t>
            </a:r>
            <a:endParaRPr sz="1100"/>
          </a:p>
        </p:txBody>
      </p:sp>
      <p:grpSp>
        <p:nvGrpSpPr>
          <p:cNvPr id="440" name="Google Shape;440;p42"/>
          <p:cNvGrpSpPr/>
          <p:nvPr/>
        </p:nvGrpSpPr>
        <p:grpSpPr>
          <a:xfrm>
            <a:off x="2460728" y="1710582"/>
            <a:ext cx="3478895" cy="1722336"/>
            <a:chOff x="3486244" y="2147370"/>
            <a:chExt cx="4638527" cy="2296448"/>
          </a:xfrm>
        </p:grpSpPr>
        <p:pic>
          <p:nvPicPr>
            <p:cNvPr id="441" name="Google Shape;441;p4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486244" y="2147370"/>
              <a:ext cx="2296448" cy="229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2" name="Google Shape;442;p4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868635" y="2147370"/>
              <a:ext cx="1256136" cy="229644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3" name="Google Shape;443;p42"/>
          <p:cNvSpPr txBox="1"/>
          <p:nvPr/>
        </p:nvSpPr>
        <p:spPr>
          <a:xfrm>
            <a:off x="3350992" y="1178303"/>
            <a:ext cx="2442015" cy="30008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UKA X KAAGA Scholarship</a:t>
            </a:r>
            <a:endParaRPr sz="1100"/>
          </a:p>
        </p:txBody>
      </p:sp>
      <p:sp>
        <p:nvSpPr>
          <p:cNvPr id="444" name="Google Shape;444;p42"/>
          <p:cNvSpPr txBox="1"/>
          <p:nvPr/>
        </p:nvSpPr>
        <p:spPr>
          <a:xfrm>
            <a:off x="2901830" y="3538157"/>
            <a:ext cx="898323" cy="2539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Esther Goh</a:t>
            </a:r>
            <a:endParaRPr sz="1100"/>
          </a:p>
        </p:txBody>
      </p:sp>
      <p:sp>
        <p:nvSpPr>
          <p:cNvPr id="445" name="Google Shape;445;p42"/>
          <p:cNvSpPr txBox="1"/>
          <p:nvPr/>
        </p:nvSpPr>
        <p:spPr>
          <a:xfrm>
            <a:off x="4953888" y="3541609"/>
            <a:ext cx="1029369" cy="2539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Rachael Park</a:t>
            </a:r>
            <a:endParaRPr sz="11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84B08"/>
        </a:solidFill>
      </p:bgPr>
    </p:bg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43"/>
          <p:cNvSpPr txBox="1"/>
          <p:nvPr/>
        </p:nvSpPr>
        <p:spPr>
          <a:xfrm>
            <a:off x="193156" y="181002"/>
            <a:ext cx="3245120" cy="715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November,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Sharing is Caring, especially FOOD!</a:t>
            </a:r>
            <a:endParaRPr sz="1100"/>
          </a:p>
        </p:txBody>
      </p:sp>
      <p:grpSp>
        <p:nvGrpSpPr>
          <p:cNvPr id="451" name="Google Shape;451;p43"/>
          <p:cNvGrpSpPr/>
          <p:nvPr/>
        </p:nvGrpSpPr>
        <p:grpSpPr>
          <a:xfrm>
            <a:off x="2774178" y="4778470"/>
            <a:ext cx="3623632" cy="233639"/>
            <a:chOff x="3698904" y="6371293"/>
            <a:chExt cx="4831510" cy="311518"/>
          </a:xfrm>
        </p:grpSpPr>
        <p:sp>
          <p:nvSpPr>
            <p:cNvPr id="452" name="Google Shape;452;p43"/>
            <p:cNvSpPr/>
            <p:nvPr/>
          </p:nvSpPr>
          <p:spPr>
            <a:xfrm>
              <a:off x="3698904" y="6528987"/>
              <a:ext cx="4794191" cy="45719"/>
            </a:xfrm>
            <a:prstGeom prst="rect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453;p43"/>
            <p:cNvSpPr/>
            <p:nvPr/>
          </p:nvSpPr>
          <p:spPr>
            <a:xfrm>
              <a:off x="3698904" y="6375163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454;p43"/>
            <p:cNvSpPr/>
            <p:nvPr/>
          </p:nvSpPr>
          <p:spPr>
            <a:xfrm>
              <a:off x="5206858" y="6371293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455;p43"/>
            <p:cNvSpPr/>
            <p:nvPr/>
          </p:nvSpPr>
          <p:spPr>
            <a:xfrm>
              <a:off x="6714812" y="6371293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456;p43"/>
            <p:cNvSpPr/>
            <p:nvPr/>
          </p:nvSpPr>
          <p:spPr>
            <a:xfrm>
              <a:off x="8222766" y="6374284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Time machine free icon" id="457" name="Google Shape;457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41594" y="4632188"/>
            <a:ext cx="281696" cy="281696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43"/>
          <p:cNvSpPr/>
          <p:nvPr/>
        </p:nvSpPr>
        <p:spPr>
          <a:xfrm>
            <a:off x="7431660" y="2340650"/>
            <a:ext cx="2082307" cy="462199"/>
          </a:xfrm>
          <a:prstGeom prst="chevron">
            <a:avLst>
              <a:gd fmla="val 50000" name="adj"/>
            </a:avLst>
          </a:prstGeom>
          <a:solidFill>
            <a:srgbClr val="F4B081"/>
          </a:solidFill>
          <a:ln cap="flat" cmpd="sng" w="12700">
            <a:solidFill>
              <a:srgbClr val="F4B18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Friendsgiving</a:t>
            </a:r>
            <a:endParaRPr sz="1100"/>
          </a:p>
        </p:txBody>
      </p:sp>
      <p:sp>
        <p:nvSpPr>
          <p:cNvPr id="459" name="Google Shape;459;p43"/>
          <p:cNvSpPr/>
          <p:nvPr/>
        </p:nvSpPr>
        <p:spPr>
          <a:xfrm>
            <a:off x="7431660" y="3823676"/>
            <a:ext cx="2082307" cy="462199"/>
          </a:xfrm>
          <a:prstGeom prst="chevron">
            <a:avLst>
              <a:gd fmla="val 50000" name="adj"/>
            </a:avLst>
          </a:prstGeom>
          <a:solidFill>
            <a:srgbClr val="F4B081"/>
          </a:solidFill>
          <a:ln cap="flat" cmpd="sng" w="12700">
            <a:solidFill>
              <a:srgbClr val="F4B18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Ddeokbokki Fundraising</a:t>
            </a:r>
            <a:endParaRPr sz="1100"/>
          </a:p>
        </p:txBody>
      </p:sp>
      <p:sp>
        <p:nvSpPr>
          <p:cNvPr id="460" name="Google Shape;460;p43"/>
          <p:cNvSpPr/>
          <p:nvPr/>
        </p:nvSpPr>
        <p:spPr>
          <a:xfrm>
            <a:off x="7431659" y="857625"/>
            <a:ext cx="2082307" cy="462199"/>
          </a:xfrm>
          <a:prstGeom prst="chevron">
            <a:avLst>
              <a:gd fmla="val 50000" name="adj"/>
            </a:avLst>
          </a:prstGeom>
          <a:solidFill>
            <a:srgbClr val="F4B081"/>
          </a:solidFill>
          <a:ln cap="flat" cmpd="sng" w="12700">
            <a:solidFill>
              <a:srgbClr val="F4B18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Bowling Competition</a:t>
            </a:r>
            <a:endParaRPr sz="1100"/>
          </a:p>
        </p:txBody>
      </p:sp>
      <p:grpSp>
        <p:nvGrpSpPr>
          <p:cNvPr id="461" name="Google Shape;461;p43"/>
          <p:cNvGrpSpPr/>
          <p:nvPr/>
        </p:nvGrpSpPr>
        <p:grpSpPr>
          <a:xfrm>
            <a:off x="9144000" y="2340650"/>
            <a:ext cx="713088" cy="534170"/>
            <a:chOff x="3071573" y="1990166"/>
            <a:chExt cx="4609829" cy="3453196"/>
          </a:xfrm>
        </p:grpSpPr>
        <p:pic>
          <p:nvPicPr>
            <p:cNvPr descr="A group of people sitting at tables&#10;&#10;Description automatically generated with low confidence" id="462" name="Google Shape;462;p4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71573" y="1990166"/>
              <a:ext cx="2306662" cy="17299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group of people eating at a table&#10;&#10;Description automatically generated" id="463" name="Google Shape;463;p4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374741" y="1990166"/>
              <a:ext cx="2306661" cy="17299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group of people sitting around a table&#10;&#10;Description automatically generated with medium confidence" id="464" name="Google Shape;464;p4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071573" y="3700077"/>
              <a:ext cx="2306662" cy="1729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group of people eating at a table&#10;&#10;Description automatically generated with medium confidence" id="465" name="Google Shape;465;p4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378234" y="3715985"/>
              <a:ext cx="2303168" cy="172737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6" name="Google Shape;466;p43"/>
          <p:cNvGrpSpPr/>
          <p:nvPr/>
        </p:nvGrpSpPr>
        <p:grpSpPr>
          <a:xfrm>
            <a:off x="9144000" y="3823676"/>
            <a:ext cx="897923" cy="751739"/>
            <a:chOff x="3857639" y="1977367"/>
            <a:chExt cx="4095807" cy="3429000"/>
          </a:xfrm>
        </p:grpSpPr>
        <p:pic>
          <p:nvPicPr>
            <p:cNvPr descr="A picture containing text, tree, outdoor&#10;&#10;Description automatically generated" id="467" name="Google Shape;467;p43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 rot="5400000">
              <a:off x="3429014" y="2405992"/>
              <a:ext cx="3429000" cy="25717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68" name="Google Shape;468;p43"/>
            <p:cNvGrpSpPr/>
            <p:nvPr/>
          </p:nvGrpSpPr>
          <p:grpSpPr>
            <a:xfrm>
              <a:off x="6429389" y="1977367"/>
              <a:ext cx="1524057" cy="3429000"/>
              <a:chOff x="6429390" y="1986128"/>
              <a:chExt cx="1297024" cy="2918194"/>
            </a:xfrm>
          </p:grpSpPr>
          <p:pic>
            <p:nvPicPr>
              <p:cNvPr descr="A picture containing wooden, set, several&#10;&#10;Description automatically generated" id="469" name="Google Shape;469;p43"/>
              <p:cNvPicPr preferRelativeResize="0"/>
              <p:nvPr/>
            </p:nvPicPr>
            <p:blipFill rotWithShape="1">
              <a:blip r:embed="rId9">
                <a:alphaModFix/>
              </a:blip>
              <a:srcRect b="0" l="0" r="0" t="0"/>
              <a:stretch/>
            </p:blipFill>
            <p:spPr>
              <a:xfrm>
                <a:off x="6429390" y="1986128"/>
                <a:ext cx="1297024" cy="161767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Logo, company name&#10;&#10;Description automatically generated" id="470" name="Google Shape;470;p43"/>
              <p:cNvPicPr preferRelativeResize="0"/>
              <p:nvPr/>
            </p:nvPicPr>
            <p:blipFill rotWithShape="1">
              <a:blip r:embed="rId10">
                <a:alphaModFix/>
              </a:blip>
              <a:srcRect b="0" l="0" r="0" t="0"/>
              <a:stretch/>
            </p:blipFill>
            <p:spPr>
              <a:xfrm>
                <a:off x="6429391" y="3607299"/>
                <a:ext cx="1297023" cy="129702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471" name="Google Shape;471;p43"/>
          <p:cNvGrpSpPr/>
          <p:nvPr/>
        </p:nvGrpSpPr>
        <p:grpSpPr>
          <a:xfrm>
            <a:off x="9145284" y="861233"/>
            <a:ext cx="914203" cy="703080"/>
            <a:chOff x="3639463" y="1639968"/>
            <a:chExt cx="5270690" cy="4053495"/>
          </a:xfrm>
        </p:grpSpPr>
        <p:pic>
          <p:nvPicPr>
            <p:cNvPr id="472" name="Google Shape;472;p43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639463" y="1639968"/>
              <a:ext cx="4878600" cy="365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3" name="Google Shape;473;p43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6868636" y="3651946"/>
              <a:ext cx="2041517" cy="204151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CC2E5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ime machine free icon" id="140" name="Google Shape;140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43856" y="1553545"/>
            <a:ext cx="2456286" cy="2456286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6"/>
          <p:cNvSpPr txBox="1"/>
          <p:nvPr/>
        </p:nvSpPr>
        <p:spPr>
          <a:xfrm>
            <a:off x="2665708" y="719266"/>
            <a:ext cx="3812582" cy="4847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Ready for Time Travel?</a:t>
            </a:r>
            <a:endParaRPr sz="1100"/>
          </a:p>
        </p:txBody>
      </p:sp>
      <p:pic>
        <p:nvPicPr>
          <p:cNvPr id="142" name="Google Shape;142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613171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335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84B08"/>
        </a:solidFill>
      </p:bgPr>
    </p:bg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44"/>
          <p:cNvSpPr txBox="1"/>
          <p:nvPr/>
        </p:nvSpPr>
        <p:spPr>
          <a:xfrm>
            <a:off x="193156" y="181002"/>
            <a:ext cx="3245120" cy="715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November,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Sharing is Caring, especially FOOD!</a:t>
            </a:r>
            <a:endParaRPr sz="1100"/>
          </a:p>
        </p:txBody>
      </p:sp>
      <p:grpSp>
        <p:nvGrpSpPr>
          <p:cNvPr id="479" name="Google Shape;479;p44"/>
          <p:cNvGrpSpPr/>
          <p:nvPr/>
        </p:nvGrpSpPr>
        <p:grpSpPr>
          <a:xfrm>
            <a:off x="2774178" y="4778470"/>
            <a:ext cx="3623632" cy="233639"/>
            <a:chOff x="3698904" y="6371293"/>
            <a:chExt cx="4831510" cy="311518"/>
          </a:xfrm>
        </p:grpSpPr>
        <p:sp>
          <p:nvSpPr>
            <p:cNvPr id="480" name="Google Shape;480;p44"/>
            <p:cNvSpPr/>
            <p:nvPr/>
          </p:nvSpPr>
          <p:spPr>
            <a:xfrm>
              <a:off x="3698904" y="6528987"/>
              <a:ext cx="4794191" cy="45719"/>
            </a:xfrm>
            <a:prstGeom prst="rect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44"/>
            <p:cNvSpPr/>
            <p:nvPr/>
          </p:nvSpPr>
          <p:spPr>
            <a:xfrm>
              <a:off x="3698904" y="6375163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44"/>
            <p:cNvSpPr/>
            <p:nvPr/>
          </p:nvSpPr>
          <p:spPr>
            <a:xfrm>
              <a:off x="5206858" y="6371293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44"/>
            <p:cNvSpPr/>
            <p:nvPr/>
          </p:nvSpPr>
          <p:spPr>
            <a:xfrm>
              <a:off x="6714812" y="6371293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44"/>
            <p:cNvSpPr/>
            <p:nvPr/>
          </p:nvSpPr>
          <p:spPr>
            <a:xfrm>
              <a:off x="8222766" y="6374284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Time machine free icon" id="485" name="Google Shape;485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41594" y="4632188"/>
            <a:ext cx="281696" cy="281696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44"/>
          <p:cNvSpPr/>
          <p:nvPr/>
        </p:nvSpPr>
        <p:spPr>
          <a:xfrm>
            <a:off x="7431660" y="2340650"/>
            <a:ext cx="2082307" cy="462199"/>
          </a:xfrm>
          <a:prstGeom prst="chevron">
            <a:avLst>
              <a:gd fmla="val 50000" name="adj"/>
            </a:avLst>
          </a:prstGeom>
          <a:solidFill>
            <a:srgbClr val="F4B081"/>
          </a:solidFill>
          <a:ln cap="flat" cmpd="sng" w="12700">
            <a:solidFill>
              <a:srgbClr val="F4B18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Friendsgiving</a:t>
            </a:r>
            <a:endParaRPr sz="1100"/>
          </a:p>
        </p:txBody>
      </p:sp>
      <p:sp>
        <p:nvSpPr>
          <p:cNvPr id="487" name="Google Shape;487;p44"/>
          <p:cNvSpPr/>
          <p:nvPr/>
        </p:nvSpPr>
        <p:spPr>
          <a:xfrm>
            <a:off x="7431660" y="3823676"/>
            <a:ext cx="2082307" cy="462199"/>
          </a:xfrm>
          <a:prstGeom prst="chevron">
            <a:avLst>
              <a:gd fmla="val 50000" name="adj"/>
            </a:avLst>
          </a:prstGeom>
          <a:solidFill>
            <a:srgbClr val="F4B081"/>
          </a:solidFill>
          <a:ln cap="flat" cmpd="sng" w="12700">
            <a:solidFill>
              <a:srgbClr val="F4B18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Ddeokbokki Fundraising</a:t>
            </a:r>
            <a:endParaRPr sz="1100"/>
          </a:p>
        </p:txBody>
      </p:sp>
      <p:sp>
        <p:nvSpPr>
          <p:cNvPr id="488" name="Google Shape;488;p44"/>
          <p:cNvSpPr/>
          <p:nvPr/>
        </p:nvSpPr>
        <p:spPr>
          <a:xfrm>
            <a:off x="1074766" y="1241567"/>
            <a:ext cx="2082307" cy="462199"/>
          </a:xfrm>
          <a:prstGeom prst="chevron">
            <a:avLst>
              <a:gd fmla="val 50000" name="adj"/>
            </a:avLst>
          </a:prstGeom>
          <a:solidFill>
            <a:srgbClr val="F4B081"/>
          </a:solidFill>
          <a:ln cap="flat" cmpd="sng" w="12700">
            <a:solidFill>
              <a:srgbClr val="F4B18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Bowling Competition</a:t>
            </a:r>
            <a:endParaRPr sz="1100"/>
          </a:p>
        </p:txBody>
      </p:sp>
      <p:grpSp>
        <p:nvGrpSpPr>
          <p:cNvPr id="489" name="Google Shape;489;p44"/>
          <p:cNvGrpSpPr/>
          <p:nvPr/>
        </p:nvGrpSpPr>
        <p:grpSpPr>
          <a:xfrm>
            <a:off x="9144000" y="2340650"/>
            <a:ext cx="713088" cy="534170"/>
            <a:chOff x="3071573" y="1990166"/>
            <a:chExt cx="4609829" cy="3453196"/>
          </a:xfrm>
        </p:grpSpPr>
        <p:pic>
          <p:nvPicPr>
            <p:cNvPr descr="A group of people sitting at tables&#10;&#10;Description automatically generated with low confidence" id="490" name="Google Shape;490;p4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71573" y="1990166"/>
              <a:ext cx="2306662" cy="17299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group of people eating at a table&#10;&#10;Description automatically generated" id="491" name="Google Shape;491;p4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374741" y="1990166"/>
              <a:ext cx="2306661" cy="17299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group of people sitting around a table&#10;&#10;Description automatically generated with medium confidence" id="492" name="Google Shape;492;p4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071573" y="3700077"/>
              <a:ext cx="2306662" cy="1729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group of people eating at a table&#10;&#10;Description automatically generated with medium confidence" id="493" name="Google Shape;493;p4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378234" y="3715985"/>
              <a:ext cx="2303168" cy="172737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94" name="Google Shape;494;p44"/>
          <p:cNvGrpSpPr/>
          <p:nvPr/>
        </p:nvGrpSpPr>
        <p:grpSpPr>
          <a:xfrm>
            <a:off x="9144000" y="3823676"/>
            <a:ext cx="897923" cy="751739"/>
            <a:chOff x="3857639" y="1977367"/>
            <a:chExt cx="4095807" cy="3429000"/>
          </a:xfrm>
        </p:grpSpPr>
        <p:pic>
          <p:nvPicPr>
            <p:cNvPr descr="A picture containing text, tree, outdoor&#10;&#10;Description automatically generated" id="495" name="Google Shape;495;p44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 rot="5400000">
              <a:off x="3429014" y="2405992"/>
              <a:ext cx="3429000" cy="25717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96" name="Google Shape;496;p44"/>
            <p:cNvGrpSpPr/>
            <p:nvPr/>
          </p:nvGrpSpPr>
          <p:grpSpPr>
            <a:xfrm>
              <a:off x="6429389" y="1977367"/>
              <a:ext cx="1524057" cy="3429000"/>
              <a:chOff x="6429390" y="1986128"/>
              <a:chExt cx="1297024" cy="2918194"/>
            </a:xfrm>
          </p:grpSpPr>
          <p:pic>
            <p:nvPicPr>
              <p:cNvPr descr="A picture containing wooden, set, several&#10;&#10;Description automatically generated" id="497" name="Google Shape;497;p44"/>
              <p:cNvPicPr preferRelativeResize="0"/>
              <p:nvPr/>
            </p:nvPicPr>
            <p:blipFill rotWithShape="1">
              <a:blip r:embed="rId9">
                <a:alphaModFix/>
              </a:blip>
              <a:srcRect b="0" l="0" r="0" t="0"/>
              <a:stretch/>
            </p:blipFill>
            <p:spPr>
              <a:xfrm>
                <a:off x="6429390" y="1986128"/>
                <a:ext cx="1297024" cy="161767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Logo, company name&#10;&#10;Description automatically generated" id="498" name="Google Shape;498;p44"/>
              <p:cNvPicPr preferRelativeResize="0"/>
              <p:nvPr/>
            </p:nvPicPr>
            <p:blipFill rotWithShape="1">
              <a:blip r:embed="rId10">
                <a:alphaModFix/>
              </a:blip>
              <a:srcRect b="0" l="0" r="0" t="0"/>
              <a:stretch/>
            </p:blipFill>
            <p:spPr>
              <a:xfrm>
                <a:off x="6429391" y="3607299"/>
                <a:ext cx="1297023" cy="129702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499" name="Google Shape;499;p44"/>
          <p:cNvGrpSpPr/>
          <p:nvPr/>
        </p:nvGrpSpPr>
        <p:grpSpPr>
          <a:xfrm>
            <a:off x="2729597" y="1229976"/>
            <a:ext cx="3953017" cy="3040121"/>
            <a:chOff x="3639463" y="1639968"/>
            <a:chExt cx="5270690" cy="4053495"/>
          </a:xfrm>
        </p:grpSpPr>
        <p:pic>
          <p:nvPicPr>
            <p:cNvPr id="500" name="Google Shape;500;p44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639463" y="1639968"/>
              <a:ext cx="4878600" cy="365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1" name="Google Shape;501;p44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6868636" y="3651946"/>
              <a:ext cx="2041517" cy="204151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84B08"/>
        </a:solidFill>
      </p:bgPr>
    </p:bg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5"/>
          <p:cNvSpPr txBox="1"/>
          <p:nvPr/>
        </p:nvSpPr>
        <p:spPr>
          <a:xfrm>
            <a:off x="193156" y="181002"/>
            <a:ext cx="3245120" cy="715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November,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Sharing is Caring, especially FOOD!</a:t>
            </a:r>
            <a:endParaRPr sz="1100"/>
          </a:p>
        </p:txBody>
      </p:sp>
      <p:grpSp>
        <p:nvGrpSpPr>
          <p:cNvPr id="507" name="Google Shape;507;p45"/>
          <p:cNvGrpSpPr/>
          <p:nvPr/>
        </p:nvGrpSpPr>
        <p:grpSpPr>
          <a:xfrm>
            <a:off x="2774178" y="4778470"/>
            <a:ext cx="3623632" cy="233639"/>
            <a:chOff x="3698904" y="6371293"/>
            <a:chExt cx="4831510" cy="311518"/>
          </a:xfrm>
        </p:grpSpPr>
        <p:sp>
          <p:nvSpPr>
            <p:cNvPr id="508" name="Google Shape;508;p45"/>
            <p:cNvSpPr/>
            <p:nvPr/>
          </p:nvSpPr>
          <p:spPr>
            <a:xfrm>
              <a:off x="3698904" y="6528987"/>
              <a:ext cx="4794191" cy="45719"/>
            </a:xfrm>
            <a:prstGeom prst="rect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509;p45"/>
            <p:cNvSpPr/>
            <p:nvPr/>
          </p:nvSpPr>
          <p:spPr>
            <a:xfrm>
              <a:off x="3698904" y="6375163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510;p45"/>
            <p:cNvSpPr/>
            <p:nvPr/>
          </p:nvSpPr>
          <p:spPr>
            <a:xfrm>
              <a:off x="5206858" y="6371293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511;p45"/>
            <p:cNvSpPr/>
            <p:nvPr/>
          </p:nvSpPr>
          <p:spPr>
            <a:xfrm>
              <a:off x="6714812" y="6371293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512;p45"/>
            <p:cNvSpPr/>
            <p:nvPr/>
          </p:nvSpPr>
          <p:spPr>
            <a:xfrm>
              <a:off x="8222766" y="6374284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Time machine free icon" id="513" name="Google Shape;513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41594" y="4632188"/>
            <a:ext cx="281696" cy="281696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45"/>
          <p:cNvSpPr/>
          <p:nvPr/>
        </p:nvSpPr>
        <p:spPr>
          <a:xfrm>
            <a:off x="691871" y="1045107"/>
            <a:ext cx="2082307" cy="462199"/>
          </a:xfrm>
          <a:prstGeom prst="chevron">
            <a:avLst>
              <a:gd fmla="val 50000" name="adj"/>
            </a:avLst>
          </a:prstGeom>
          <a:solidFill>
            <a:srgbClr val="F4B081"/>
          </a:solidFill>
          <a:ln cap="flat" cmpd="sng" w="12700">
            <a:solidFill>
              <a:srgbClr val="F4B18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Friendsgiving</a:t>
            </a:r>
            <a:endParaRPr sz="1100"/>
          </a:p>
        </p:txBody>
      </p:sp>
      <p:sp>
        <p:nvSpPr>
          <p:cNvPr id="515" name="Google Shape;515;p45"/>
          <p:cNvSpPr/>
          <p:nvPr/>
        </p:nvSpPr>
        <p:spPr>
          <a:xfrm>
            <a:off x="7431660" y="3823676"/>
            <a:ext cx="2082307" cy="462199"/>
          </a:xfrm>
          <a:prstGeom prst="chevron">
            <a:avLst>
              <a:gd fmla="val 50000" name="adj"/>
            </a:avLst>
          </a:prstGeom>
          <a:solidFill>
            <a:srgbClr val="F4B081"/>
          </a:solidFill>
          <a:ln cap="flat" cmpd="sng" w="12700">
            <a:solidFill>
              <a:srgbClr val="F4B18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Ddeokbokki Fundraising</a:t>
            </a:r>
            <a:endParaRPr sz="1100"/>
          </a:p>
        </p:txBody>
      </p:sp>
      <p:grpSp>
        <p:nvGrpSpPr>
          <p:cNvPr id="516" name="Google Shape;516;p45"/>
          <p:cNvGrpSpPr/>
          <p:nvPr/>
        </p:nvGrpSpPr>
        <p:grpSpPr>
          <a:xfrm>
            <a:off x="2359753" y="1045107"/>
            <a:ext cx="4424493" cy="3314363"/>
            <a:chOff x="3071573" y="1990166"/>
            <a:chExt cx="4609829" cy="3453196"/>
          </a:xfrm>
        </p:grpSpPr>
        <p:pic>
          <p:nvPicPr>
            <p:cNvPr descr="A group of people sitting at tables&#10;&#10;Description automatically generated with low confidence" id="517" name="Google Shape;517;p4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71573" y="1990166"/>
              <a:ext cx="2306662" cy="17299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group of people eating at a table&#10;&#10;Description automatically generated" id="518" name="Google Shape;518;p4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374741" y="1990166"/>
              <a:ext cx="2306661" cy="17299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group of people sitting around a table&#10;&#10;Description automatically generated with medium confidence" id="519" name="Google Shape;519;p4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071573" y="3700077"/>
              <a:ext cx="2306662" cy="1729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group of people eating at a table&#10;&#10;Description automatically generated with medium confidence" id="520" name="Google Shape;520;p4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378234" y="3715985"/>
              <a:ext cx="2303168" cy="172737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21" name="Google Shape;521;p45"/>
          <p:cNvGrpSpPr/>
          <p:nvPr/>
        </p:nvGrpSpPr>
        <p:grpSpPr>
          <a:xfrm>
            <a:off x="9144000" y="3823676"/>
            <a:ext cx="897923" cy="751739"/>
            <a:chOff x="3857639" y="1977367"/>
            <a:chExt cx="4095807" cy="3429000"/>
          </a:xfrm>
        </p:grpSpPr>
        <p:pic>
          <p:nvPicPr>
            <p:cNvPr descr="A picture containing text, tree, outdoor&#10;&#10;Description automatically generated" id="522" name="Google Shape;522;p45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 rot="5400000">
              <a:off x="3429014" y="2405992"/>
              <a:ext cx="3429000" cy="25717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23" name="Google Shape;523;p45"/>
            <p:cNvGrpSpPr/>
            <p:nvPr/>
          </p:nvGrpSpPr>
          <p:grpSpPr>
            <a:xfrm>
              <a:off x="6429389" y="1977367"/>
              <a:ext cx="1524057" cy="3429000"/>
              <a:chOff x="6429390" y="1986128"/>
              <a:chExt cx="1297024" cy="2918194"/>
            </a:xfrm>
          </p:grpSpPr>
          <p:pic>
            <p:nvPicPr>
              <p:cNvPr descr="A picture containing wooden, set, several&#10;&#10;Description automatically generated" id="524" name="Google Shape;524;p45"/>
              <p:cNvPicPr preferRelativeResize="0"/>
              <p:nvPr/>
            </p:nvPicPr>
            <p:blipFill rotWithShape="1">
              <a:blip r:embed="rId9">
                <a:alphaModFix/>
              </a:blip>
              <a:srcRect b="0" l="0" r="0" t="0"/>
              <a:stretch/>
            </p:blipFill>
            <p:spPr>
              <a:xfrm>
                <a:off x="6429390" y="1986128"/>
                <a:ext cx="1297024" cy="161767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Logo, company name&#10;&#10;Description automatically generated" id="525" name="Google Shape;525;p45"/>
              <p:cNvPicPr preferRelativeResize="0"/>
              <p:nvPr/>
            </p:nvPicPr>
            <p:blipFill rotWithShape="1">
              <a:blip r:embed="rId10">
                <a:alphaModFix/>
              </a:blip>
              <a:srcRect b="0" l="0" r="0" t="0"/>
              <a:stretch/>
            </p:blipFill>
            <p:spPr>
              <a:xfrm>
                <a:off x="6429391" y="3607299"/>
                <a:ext cx="1297023" cy="129702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84B08"/>
        </a:solidFill>
      </p:bgPr>
    </p:bg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46"/>
          <p:cNvSpPr txBox="1"/>
          <p:nvPr/>
        </p:nvSpPr>
        <p:spPr>
          <a:xfrm>
            <a:off x="193156" y="181002"/>
            <a:ext cx="3245120" cy="715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November,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Sharing is Caring, especially FOOD!</a:t>
            </a:r>
            <a:endParaRPr sz="1100"/>
          </a:p>
        </p:txBody>
      </p:sp>
      <p:grpSp>
        <p:nvGrpSpPr>
          <p:cNvPr id="531" name="Google Shape;531;p46"/>
          <p:cNvGrpSpPr/>
          <p:nvPr/>
        </p:nvGrpSpPr>
        <p:grpSpPr>
          <a:xfrm>
            <a:off x="2774178" y="4778470"/>
            <a:ext cx="3623632" cy="233639"/>
            <a:chOff x="3698904" y="6371293"/>
            <a:chExt cx="4831510" cy="311518"/>
          </a:xfrm>
        </p:grpSpPr>
        <p:sp>
          <p:nvSpPr>
            <p:cNvPr id="532" name="Google Shape;532;p46"/>
            <p:cNvSpPr/>
            <p:nvPr/>
          </p:nvSpPr>
          <p:spPr>
            <a:xfrm>
              <a:off x="3698904" y="6528987"/>
              <a:ext cx="4794191" cy="45719"/>
            </a:xfrm>
            <a:prstGeom prst="rect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533;p46"/>
            <p:cNvSpPr/>
            <p:nvPr/>
          </p:nvSpPr>
          <p:spPr>
            <a:xfrm>
              <a:off x="3698904" y="6375163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534;p46"/>
            <p:cNvSpPr/>
            <p:nvPr/>
          </p:nvSpPr>
          <p:spPr>
            <a:xfrm>
              <a:off x="5206858" y="6371293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p46"/>
            <p:cNvSpPr/>
            <p:nvPr/>
          </p:nvSpPr>
          <p:spPr>
            <a:xfrm>
              <a:off x="6714812" y="6371293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536;p46"/>
            <p:cNvSpPr/>
            <p:nvPr/>
          </p:nvSpPr>
          <p:spPr>
            <a:xfrm>
              <a:off x="8222766" y="6374284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Time machine free icon" id="537" name="Google Shape;537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41594" y="4632188"/>
            <a:ext cx="281696" cy="281696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46"/>
          <p:cNvSpPr/>
          <p:nvPr/>
        </p:nvSpPr>
        <p:spPr>
          <a:xfrm>
            <a:off x="691871" y="896582"/>
            <a:ext cx="2082307" cy="462199"/>
          </a:xfrm>
          <a:prstGeom prst="chevron">
            <a:avLst>
              <a:gd fmla="val 50000" name="adj"/>
            </a:avLst>
          </a:prstGeom>
          <a:solidFill>
            <a:srgbClr val="F4B081"/>
          </a:solidFill>
          <a:ln cap="flat" cmpd="sng" w="12700">
            <a:solidFill>
              <a:srgbClr val="F4B18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Ddeokbokki Fundraising</a:t>
            </a:r>
            <a:endParaRPr sz="1100"/>
          </a:p>
        </p:txBody>
      </p:sp>
      <p:grpSp>
        <p:nvGrpSpPr>
          <p:cNvPr id="539" name="Google Shape;539;p46"/>
          <p:cNvGrpSpPr/>
          <p:nvPr/>
        </p:nvGrpSpPr>
        <p:grpSpPr>
          <a:xfrm>
            <a:off x="2409882" y="896582"/>
            <a:ext cx="4324234" cy="3620238"/>
            <a:chOff x="3857639" y="1977367"/>
            <a:chExt cx="4095807" cy="3429000"/>
          </a:xfrm>
        </p:grpSpPr>
        <p:pic>
          <p:nvPicPr>
            <p:cNvPr descr="A picture containing text, tree, outdoor&#10;&#10;Description automatically generated" id="540" name="Google Shape;540;p4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5400000">
              <a:off x="3429014" y="2405992"/>
              <a:ext cx="3429000" cy="25717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41" name="Google Shape;541;p46"/>
            <p:cNvGrpSpPr/>
            <p:nvPr/>
          </p:nvGrpSpPr>
          <p:grpSpPr>
            <a:xfrm>
              <a:off x="6429389" y="1977367"/>
              <a:ext cx="1524057" cy="3429000"/>
              <a:chOff x="6429390" y="1986128"/>
              <a:chExt cx="1297024" cy="2918194"/>
            </a:xfrm>
          </p:grpSpPr>
          <p:pic>
            <p:nvPicPr>
              <p:cNvPr descr="A picture containing wooden, set, several&#10;&#10;Description automatically generated" id="542" name="Google Shape;542;p46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6429390" y="1986128"/>
                <a:ext cx="1297024" cy="161767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Logo, company name&#10;&#10;Description automatically generated" id="543" name="Google Shape;543;p46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6429391" y="3607299"/>
                <a:ext cx="1297023" cy="129702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84B08"/>
        </a:solidFill>
      </p:bgPr>
    </p:bg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8" name="Google Shape;548;p47"/>
          <p:cNvGrpSpPr/>
          <p:nvPr/>
        </p:nvGrpSpPr>
        <p:grpSpPr>
          <a:xfrm>
            <a:off x="2774178" y="4778470"/>
            <a:ext cx="3623632" cy="233639"/>
            <a:chOff x="3698904" y="6371293"/>
            <a:chExt cx="4831510" cy="311518"/>
          </a:xfrm>
        </p:grpSpPr>
        <p:sp>
          <p:nvSpPr>
            <p:cNvPr id="549" name="Google Shape;549;p47"/>
            <p:cNvSpPr/>
            <p:nvPr/>
          </p:nvSpPr>
          <p:spPr>
            <a:xfrm>
              <a:off x="3698904" y="6528987"/>
              <a:ext cx="4794191" cy="45719"/>
            </a:xfrm>
            <a:prstGeom prst="rect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47"/>
            <p:cNvSpPr/>
            <p:nvPr/>
          </p:nvSpPr>
          <p:spPr>
            <a:xfrm>
              <a:off x="3698904" y="6375163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47"/>
            <p:cNvSpPr/>
            <p:nvPr/>
          </p:nvSpPr>
          <p:spPr>
            <a:xfrm>
              <a:off x="5206858" y="6371293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47"/>
            <p:cNvSpPr/>
            <p:nvPr/>
          </p:nvSpPr>
          <p:spPr>
            <a:xfrm>
              <a:off x="6714812" y="6371293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47"/>
            <p:cNvSpPr/>
            <p:nvPr/>
          </p:nvSpPr>
          <p:spPr>
            <a:xfrm>
              <a:off x="8222766" y="6374284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Time machine free icon" id="554" name="Google Shape;554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00702" y="1248190"/>
            <a:ext cx="2942595" cy="2942595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47"/>
          <p:cNvSpPr txBox="1"/>
          <p:nvPr/>
        </p:nvSpPr>
        <p:spPr>
          <a:xfrm>
            <a:off x="2489370" y="423005"/>
            <a:ext cx="4165259" cy="53091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can’t time travel to the FUTURE !!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YOU are the one who make UKA’s FUTURE!!</a:t>
            </a:r>
            <a:endParaRPr sz="11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DA9DB"/>
        </a:solidFill>
      </p:bgPr>
    </p:bg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48"/>
          <p:cNvSpPr/>
          <p:nvPr/>
        </p:nvSpPr>
        <p:spPr>
          <a:xfrm>
            <a:off x="0" y="0"/>
            <a:ext cx="3072104" cy="5143500"/>
          </a:xfrm>
          <a:prstGeom prst="rect">
            <a:avLst/>
          </a:prstGeom>
          <a:solidFill>
            <a:srgbClr val="2F5496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61" name="Google Shape;561;p48"/>
          <p:cNvGrpSpPr/>
          <p:nvPr/>
        </p:nvGrpSpPr>
        <p:grpSpPr>
          <a:xfrm rot="5400000">
            <a:off x="-857764" y="2454932"/>
            <a:ext cx="3623633" cy="233639"/>
            <a:chOff x="3698903" y="6371292"/>
            <a:chExt cx="4831511" cy="311518"/>
          </a:xfrm>
        </p:grpSpPr>
        <p:sp>
          <p:nvSpPr>
            <p:cNvPr id="562" name="Google Shape;562;p48"/>
            <p:cNvSpPr/>
            <p:nvPr/>
          </p:nvSpPr>
          <p:spPr>
            <a:xfrm>
              <a:off x="3698903" y="6528986"/>
              <a:ext cx="4794191" cy="45719"/>
            </a:xfrm>
            <a:prstGeom prst="rect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563;p48"/>
            <p:cNvSpPr/>
            <p:nvPr/>
          </p:nvSpPr>
          <p:spPr>
            <a:xfrm>
              <a:off x="3698903" y="6375162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564;p48"/>
            <p:cNvSpPr/>
            <p:nvPr/>
          </p:nvSpPr>
          <p:spPr>
            <a:xfrm>
              <a:off x="5206858" y="6371292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565;p48"/>
            <p:cNvSpPr/>
            <p:nvPr/>
          </p:nvSpPr>
          <p:spPr>
            <a:xfrm>
              <a:off x="6714812" y="6371293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566;p48"/>
            <p:cNvSpPr/>
            <p:nvPr/>
          </p:nvSpPr>
          <p:spPr>
            <a:xfrm>
              <a:off x="8222766" y="6374284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DA9DB"/>
        </a:solidFill>
      </p:bgPr>
    </p:bg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49"/>
          <p:cNvSpPr/>
          <p:nvPr/>
        </p:nvSpPr>
        <p:spPr>
          <a:xfrm>
            <a:off x="0" y="0"/>
            <a:ext cx="3072104" cy="5143500"/>
          </a:xfrm>
          <a:prstGeom prst="rect">
            <a:avLst/>
          </a:prstGeom>
          <a:solidFill>
            <a:srgbClr val="2F5496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Google Shape;572;p49"/>
          <p:cNvSpPr/>
          <p:nvPr/>
        </p:nvSpPr>
        <p:spPr>
          <a:xfrm rot="5400000">
            <a:off x="-862365" y="2540611"/>
            <a:ext cx="3595643" cy="34289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3" name="Google Shape;573;p49"/>
          <p:cNvSpPr/>
          <p:nvPr/>
        </p:nvSpPr>
        <p:spPr>
          <a:xfrm rot="5400000">
            <a:off x="837233" y="759934"/>
            <a:ext cx="230736" cy="230736"/>
          </a:xfrm>
          <a:prstGeom prst="ellipse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4" name="Google Shape;574;p49"/>
          <p:cNvSpPr/>
          <p:nvPr/>
        </p:nvSpPr>
        <p:spPr>
          <a:xfrm rot="5400000">
            <a:off x="840136" y="1890899"/>
            <a:ext cx="230736" cy="230736"/>
          </a:xfrm>
          <a:prstGeom prst="ellipse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5" name="Google Shape;575;p49"/>
          <p:cNvSpPr/>
          <p:nvPr/>
        </p:nvSpPr>
        <p:spPr>
          <a:xfrm rot="5400000">
            <a:off x="840136" y="3021865"/>
            <a:ext cx="230736" cy="230736"/>
          </a:xfrm>
          <a:prstGeom prst="ellipse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6" name="Google Shape;576;p49"/>
          <p:cNvSpPr/>
          <p:nvPr/>
        </p:nvSpPr>
        <p:spPr>
          <a:xfrm rot="5400000">
            <a:off x="837892" y="4152830"/>
            <a:ext cx="230736" cy="230736"/>
          </a:xfrm>
          <a:prstGeom prst="ellipse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Google Shape;577;p49"/>
          <p:cNvSpPr txBox="1"/>
          <p:nvPr/>
        </p:nvSpPr>
        <p:spPr>
          <a:xfrm>
            <a:off x="5219976" y="2375543"/>
            <a:ext cx="2084946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Other Contents</a:t>
            </a:r>
            <a:endParaRPr sz="11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DA9DB"/>
        </a:solidFill>
      </p:bgPr>
    </p:bg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50"/>
          <p:cNvSpPr/>
          <p:nvPr/>
        </p:nvSpPr>
        <p:spPr>
          <a:xfrm>
            <a:off x="0" y="0"/>
            <a:ext cx="3072104" cy="5143500"/>
          </a:xfrm>
          <a:prstGeom prst="rect">
            <a:avLst/>
          </a:prstGeom>
          <a:solidFill>
            <a:srgbClr val="2F5496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3" name="Google Shape;583;p50"/>
          <p:cNvSpPr/>
          <p:nvPr/>
        </p:nvSpPr>
        <p:spPr>
          <a:xfrm rot="5400000">
            <a:off x="-862365" y="2540611"/>
            <a:ext cx="3595643" cy="34289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4" name="Google Shape;584;p50"/>
          <p:cNvSpPr/>
          <p:nvPr/>
        </p:nvSpPr>
        <p:spPr>
          <a:xfrm rot="5400000">
            <a:off x="756394" y="679094"/>
            <a:ext cx="392415" cy="392415"/>
          </a:xfrm>
          <a:prstGeom prst="ellipse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5" name="Google Shape;585;p50"/>
          <p:cNvSpPr/>
          <p:nvPr/>
        </p:nvSpPr>
        <p:spPr>
          <a:xfrm rot="5400000">
            <a:off x="840136" y="1890899"/>
            <a:ext cx="230736" cy="230736"/>
          </a:xfrm>
          <a:prstGeom prst="ellipse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6" name="Google Shape;586;p50"/>
          <p:cNvSpPr/>
          <p:nvPr/>
        </p:nvSpPr>
        <p:spPr>
          <a:xfrm rot="5400000">
            <a:off x="840136" y="3021865"/>
            <a:ext cx="230736" cy="230736"/>
          </a:xfrm>
          <a:prstGeom prst="ellipse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7" name="Google Shape;587;p50"/>
          <p:cNvSpPr/>
          <p:nvPr/>
        </p:nvSpPr>
        <p:spPr>
          <a:xfrm rot="5400000">
            <a:off x="837892" y="4152830"/>
            <a:ext cx="230736" cy="230736"/>
          </a:xfrm>
          <a:prstGeom prst="ellipse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8" name="Google Shape;588;p50"/>
          <p:cNvSpPr txBox="1"/>
          <p:nvPr/>
        </p:nvSpPr>
        <p:spPr>
          <a:xfrm>
            <a:off x="1340774" y="679094"/>
            <a:ext cx="1343156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FAM FAM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group of people sitting at a table with food&#10;&#10;Description automatically generated with medium confidence" id="589" name="Google Shape;589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08700" y="3036699"/>
            <a:ext cx="2546417" cy="19115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posing for a photo&#10;&#10;Description automatically generated" id="590" name="Google Shape;590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09627" y="1341019"/>
            <a:ext cx="2548775" cy="19115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indoor, computer&#10;&#10;Description automatically generated" id="591" name="Google Shape;591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400000">
            <a:off x="6443833" y="3165172"/>
            <a:ext cx="2036406" cy="1527304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50"/>
          <p:cNvSpPr txBox="1"/>
          <p:nvPr/>
        </p:nvSpPr>
        <p:spPr>
          <a:xfrm>
            <a:off x="3337317" y="505970"/>
            <a:ext cx="5680882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Each FAM FAM group had a lot of fun this semester!!</a:t>
            </a:r>
            <a:endParaRPr sz="1100"/>
          </a:p>
        </p:txBody>
      </p:sp>
      <p:pic>
        <p:nvPicPr>
          <p:cNvPr id="593" name="Google Shape;593;p5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95196" y="2068937"/>
            <a:ext cx="1456934" cy="109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5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141371" y="2022411"/>
            <a:ext cx="1427583" cy="1070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DA9DB"/>
        </a:solidFill>
      </p:bgPr>
    </p:bg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51"/>
          <p:cNvSpPr/>
          <p:nvPr/>
        </p:nvSpPr>
        <p:spPr>
          <a:xfrm>
            <a:off x="0" y="0"/>
            <a:ext cx="3072104" cy="5143500"/>
          </a:xfrm>
          <a:prstGeom prst="rect">
            <a:avLst/>
          </a:prstGeom>
          <a:solidFill>
            <a:srgbClr val="2F5496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0" name="Google Shape;600;p51"/>
          <p:cNvSpPr/>
          <p:nvPr/>
        </p:nvSpPr>
        <p:spPr>
          <a:xfrm rot="5400000">
            <a:off x="-862365" y="2540611"/>
            <a:ext cx="3595643" cy="34289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1" name="Google Shape;601;p51"/>
          <p:cNvSpPr/>
          <p:nvPr/>
        </p:nvSpPr>
        <p:spPr>
          <a:xfrm rot="5400000">
            <a:off x="756394" y="679094"/>
            <a:ext cx="392415" cy="392415"/>
          </a:xfrm>
          <a:prstGeom prst="ellipse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2" name="Google Shape;602;p51"/>
          <p:cNvSpPr/>
          <p:nvPr/>
        </p:nvSpPr>
        <p:spPr>
          <a:xfrm rot="5400000">
            <a:off x="840136" y="1890899"/>
            <a:ext cx="230736" cy="230736"/>
          </a:xfrm>
          <a:prstGeom prst="ellipse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3" name="Google Shape;603;p51"/>
          <p:cNvSpPr/>
          <p:nvPr/>
        </p:nvSpPr>
        <p:spPr>
          <a:xfrm rot="5400000">
            <a:off x="840136" y="3021865"/>
            <a:ext cx="230736" cy="230736"/>
          </a:xfrm>
          <a:prstGeom prst="ellipse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4" name="Google Shape;604;p51"/>
          <p:cNvSpPr/>
          <p:nvPr/>
        </p:nvSpPr>
        <p:spPr>
          <a:xfrm rot="5400000">
            <a:off x="837892" y="4152830"/>
            <a:ext cx="230736" cy="230736"/>
          </a:xfrm>
          <a:prstGeom prst="ellipse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Google Shape;605;p51"/>
          <p:cNvSpPr txBox="1"/>
          <p:nvPr/>
        </p:nvSpPr>
        <p:spPr>
          <a:xfrm>
            <a:off x="1340774" y="679094"/>
            <a:ext cx="1343156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FAM FAM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group of people sitting at a table with food&#10;&#10;Description automatically generated with medium confidence" id="606" name="Google Shape;606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08700" y="3036699"/>
            <a:ext cx="2546417" cy="19115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posing for a photo&#10;&#10;Description automatically generated" id="607" name="Google Shape;607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09627" y="1341019"/>
            <a:ext cx="2548775" cy="19115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indoor, computer&#10;&#10;Description automatically generated" id="608" name="Google Shape;608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400000">
            <a:off x="6443833" y="3165172"/>
            <a:ext cx="2036406" cy="1527304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51"/>
          <p:cNvSpPr txBox="1"/>
          <p:nvPr/>
        </p:nvSpPr>
        <p:spPr>
          <a:xfrm>
            <a:off x="3919823" y="448309"/>
            <a:ext cx="4569203" cy="6232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Please shout out to your MOM and DAD who cared you</a:t>
            </a:r>
            <a:endParaRPr sz="1100"/>
          </a:p>
        </p:txBody>
      </p:sp>
      <p:pic>
        <p:nvPicPr>
          <p:cNvPr id="610" name="Google Shape;610;p5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95196" y="2068937"/>
            <a:ext cx="1456934" cy="109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5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141371" y="2022411"/>
            <a:ext cx="1427583" cy="1070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DA9DB"/>
        </a:solidFill>
      </p:bgPr>
    </p:bg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52"/>
          <p:cNvSpPr/>
          <p:nvPr/>
        </p:nvSpPr>
        <p:spPr>
          <a:xfrm>
            <a:off x="0" y="0"/>
            <a:ext cx="3072104" cy="5143500"/>
          </a:xfrm>
          <a:prstGeom prst="rect">
            <a:avLst/>
          </a:prstGeom>
          <a:solidFill>
            <a:srgbClr val="2F5496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7" name="Google Shape;617;p52"/>
          <p:cNvSpPr/>
          <p:nvPr/>
        </p:nvSpPr>
        <p:spPr>
          <a:xfrm rot="5400000">
            <a:off x="-862365" y="2540611"/>
            <a:ext cx="3595643" cy="34289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Google Shape;618;p52"/>
          <p:cNvSpPr/>
          <p:nvPr/>
        </p:nvSpPr>
        <p:spPr>
          <a:xfrm rot="5400000">
            <a:off x="836574" y="759275"/>
            <a:ext cx="232054" cy="232055"/>
          </a:xfrm>
          <a:prstGeom prst="ellipse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Google Shape;619;p52"/>
          <p:cNvSpPr/>
          <p:nvPr/>
        </p:nvSpPr>
        <p:spPr>
          <a:xfrm rot="5400000">
            <a:off x="759296" y="1810060"/>
            <a:ext cx="392415" cy="392415"/>
          </a:xfrm>
          <a:prstGeom prst="ellipse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Google Shape;620;p52"/>
          <p:cNvSpPr/>
          <p:nvPr/>
        </p:nvSpPr>
        <p:spPr>
          <a:xfrm rot="5400000">
            <a:off x="840136" y="3021865"/>
            <a:ext cx="230736" cy="230736"/>
          </a:xfrm>
          <a:prstGeom prst="ellipse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1" name="Google Shape;621;p52"/>
          <p:cNvSpPr/>
          <p:nvPr/>
        </p:nvSpPr>
        <p:spPr>
          <a:xfrm rot="5400000">
            <a:off x="837892" y="4152830"/>
            <a:ext cx="230736" cy="230736"/>
          </a:xfrm>
          <a:prstGeom prst="ellipse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2" name="Google Shape;622;p52"/>
          <p:cNvSpPr txBox="1"/>
          <p:nvPr/>
        </p:nvSpPr>
        <p:spPr>
          <a:xfrm>
            <a:off x="1340774" y="679094"/>
            <a:ext cx="1343156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FAM FAM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52"/>
          <p:cNvSpPr txBox="1"/>
          <p:nvPr/>
        </p:nvSpPr>
        <p:spPr>
          <a:xfrm>
            <a:off x="1450179" y="1810060"/>
            <a:ext cx="1124346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Dongari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농구 무료 아이콘 의 780 Free Vector Emoji" id="624" name="Google Shape;624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80749" y="559729"/>
            <a:ext cx="903892" cy="9038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선, 선, 텍스트, 영화 아이콘 png | PNGEgg" id="625" name="Google Shape;625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34111" y="512042"/>
            <a:ext cx="1675574" cy="9532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lf Icon, Golf, sport, golfing, golf Clubs png | PNGWing" id="626" name="Google Shape;626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80278" y="536708"/>
            <a:ext cx="1624180" cy="9038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배구 컴퓨터 아이콘, 배구, 경기, 스포츠, 배구 png | PNGWing" id="627" name="Google Shape;627;p5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18058" y="3721759"/>
            <a:ext cx="829273" cy="8292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주식 - 무료 비즈니스 및 금융개 아이콘" id="628" name="Google Shape;628;p5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73864" y="1934678"/>
            <a:ext cx="1189653" cy="11896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nnis - Free sports and competition icons" id="629" name="Google Shape;629;p5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595290" y="2005343"/>
            <a:ext cx="953215" cy="9532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컴퓨터 게임 - 무료 과학 기술개 아이콘" id="630" name="Google Shape;630;p5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88502" y="2021773"/>
            <a:ext cx="1048321" cy="1048322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p52"/>
          <p:cNvSpPr txBox="1"/>
          <p:nvPr/>
        </p:nvSpPr>
        <p:spPr>
          <a:xfrm>
            <a:off x="3951332" y="3070094"/>
            <a:ext cx="1437461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Stock Discussion</a:t>
            </a:r>
            <a:endParaRPr sz="1100"/>
          </a:p>
        </p:txBody>
      </p:sp>
      <p:sp>
        <p:nvSpPr>
          <p:cNvPr id="632" name="Google Shape;632;p52"/>
          <p:cNvSpPr txBox="1"/>
          <p:nvPr/>
        </p:nvSpPr>
        <p:spPr>
          <a:xfrm>
            <a:off x="5781011" y="3053864"/>
            <a:ext cx="623681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Tennis</a:t>
            </a:r>
            <a:endParaRPr sz="1100"/>
          </a:p>
        </p:txBody>
      </p:sp>
      <p:sp>
        <p:nvSpPr>
          <p:cNvPr id="633" name="Google Shape;633;p52"/>
          <p:cNvSpPr txBox="1"/>
          <p:nvPr/>
        </p:nvSpPr>
        <p:spPr>
          <a:xfrm>
            <a:off x="7330970" y="3070094"/>
            <a:ext cx="72279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Gaming</a:t>
            </a:r>
            <a:endParaRPr sz="1100"/>
          </a:p>
        </p:txBody>
      </p:sp>
      <p:sp>
        <p:nvSpPr>
          <p:cNvPr id="634" name="Google Shape;634;p52"/>
          <p:cNvSpPr txBox="1"/>
          <p:nvPr/>
        </p:nvSpPr>
        <p:spPr>
          <a:xfrm>
            <a:off x="4194308" y="1469540"/>
            <a:ext cx="951511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Basketball</a:t>
            </a:r>
            <a:endParaRPr sz="1100"/>
          </a:p>
        </p:txBody>
      </p:sp>
      <p:sp>
        <p:nvSpPr>
          <p:cNvPr id="635" name="Google Shape;635;p52"/>
          <p:cNvSpPr txBox="1"/>
          <p:nvPr/>
        </p:nvSpPr>
        <p:spPr>
          <a:xfrm>
            <a:off x="5795342" y="1469540"/>
            <a:ext cx="595019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Movie</a:t>
            </a:r>
            <a:endParaRPr sz="1100"/>
          </a:p>
        </p:txBody>
      </p:sp>
      <p:sp>
        <p:nvSpPr>
          <p:cNvPr id="636" name="Google Shape;636;p52"/>
          <p:cNvSpPr txBox="1"/>
          <p:nvPr/>
        </p:nvSpPr>
        <p:spPr>
          <a:xfrm>
            <a:off x="7491980" y="1469950"/>
            <a:ext cx="44267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Golf</a:t>
            </a:r>
            <a:endParaRPr sz="1100"/>
          </a:p>
        </p:txBody>
      </p:sp>
      <p:sp>
        <p:nvSpPr>
          <p:cNvPr id="637" name="Google Shape;637;p52"/>
          <p:cNvSpPr txBox="1"/>
          <p:nvPr/>
        </p:nvSpPr>
        <p:spPr>
          <a:xfrm>
            <a:off x="4224838" y="4551032"/>
            <a:ext cx="85980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Volleyball</a:t>
            </a:r>
            <a:endParaRPr sz="1100"/>
          </a:p>
        </p:txBody>
      </p:sp>
      <p:pic>
        <p:nvPicPr>
          <p:cNvPr descr="Guitar free icon" id="638" name="Google Shape;638;p5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595290" y="3538524"/>
            <a:ext cx="953215" cy="10125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araoke free icon" id="639" name="Google Shape;639;p5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240730" y="3597816"/>
            <a:ext cx="953215" cy="953215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52"/>
          <p:cNvSpPr txBox="1"/>
          <p:nvPr/>
        </p:nvSpPr>
        <p:spPr>
          <a:xfrm>
            <a:off x="5806601" y="4551032"/>
            <a:ext cx="53404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Band</a:t>
            </a:r>
            <a:endParaRPr sz="1100"/>
          </a:p>
        </p:txBody>
      </p:sp>
      <p:sp>
        <p:nvSpPr>
          <p:cNvPr id="641" name="Google Shape;641;p52"/>
          <p:cNvSpPr txBox="1"/>
          <p:nvPr/>
        </p:nvSpPr>
        <p:spPr>
          <a:xfrm>
            <a:off x="7326982" y="4551032"/>
            <a:ext cx="77136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Karaoke</a:t>
            </a:r>
            <a:endParaRPr sz="11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DA9DB"/>
        </a:solidFill>
      </p:bgPr>
    </p:bg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53"/>
          <p:cNvSpPr/>
          <p:nvPr/>
        </p:nvSpPr>
        <p:spPr>
          <a:xfrm>
            <a:off x="0" y="0"/>
            <a:ext cx="3072104" cy="5143500"/>
          </a:xfrm>
          <a:prstGeom prst="rect">
            <a:avLst/>
          </a:prstGeom>
          <a:solidFill>
            <a:srgbClr val="2F5496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7" name="Google Shape;647;p53"/>
          <p:cNvSpPr/>
          <p:nvPr/>
        </p:nvSpPr>
        <p:spPr>
          <a:xfrm rot="5400000">
            <a:off x="-862365" y="2540611"/>
            <a:ext cx="3595643" cy="34289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8" name="Google Shape;648;p53"/>
          <p:cNvSpPr/>
          <p:nvPr/>
        </p:nvSpPr>
        <p:spPr>
          <a:xfrm rot="5400000">
            <a:off x="836574" y="759275"/>
            <a:ext cx="232054" cy="232055"/>
          </a:xfrm>
          <a:prstGeom prst="ellipse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9" name="Google Shape;649;p53"/>
          <p:cNvSpPr/>
          <p:nvPr/>
        </p:nvSpPr>
        <p:spPr>
          <a:xfrm rot="5400000">
            <a:off x="840136" y="1890899"/>
            <a:ext cx="230736" cy="230736"/>
          </a:xfrm>
          <a:prstGeom prst="ellipse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0" name="Google Shape;650;p53"/>
          <p:cNvSpPr/>
          <p:nvPr/>
        </p:nvSpPr>
        <p:spPr>
          <a:xfrm rot="5400000">
            <a:off x="756394" y="2956970"/>
            <a:ext cx="393733" cy="393733"/>
          </a:xfrm>
          <a:prstGeom prst="ellipse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1" name="Google Shape;651;p53"/>
          <p:cNvSpPr/>
          <p:nvPr/>
        </p:nvSpPr>
        <p:spPr>
          <a:xfrm rot="5400000">
            <a:off x="837892" y="4152830"/>
            <a:ext cx="230736" cy="230736"/>
          </a:xfrm>
          <a:prstGeom prst="ellipse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2" name="Google Shape;652;p53"/>
          <p:cNvSpPr txBox="1"/>
          <p:nvPr/>
        </p:nvSpPr>
        <p:spPr>
          <a:xfrm>
            <a:off x="1340774" y="679094"/>
            <a:ext cx="1343156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FAM FAM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53"/>
          <p:cNvSpPr txBox="1"/>
          <p:nvPr/>
        </p:nvSpPr>
        <p:spPr>
          <a:xfrm>
            <a:off x="1453893" y="1810060"/>
            <a:ext cx="1124346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Dongari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53"/>
          <p:cNvSpPr txBox="1"/>
          <p:nvPr/>
        </p:nvSpPr>
        <p:spPr>
          <a:xfrm>
            <a:off x="1286180" y="2941025"/>
            <a:ext cx="1459775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Newsletter</a:t>
            </a:r>
            <a:endParaRPr sz="1100"/>
          </a:p>
        </p:txBody>
      </p:sp>
      <p:grpSp>
        <p:nvGrpSpPr>
          <p:cNvPr id="655" name="Google Shape;655;p53"/>
          <p:cNvGrpSpPr/>
          <p:nvPr/>
        </p:nvGrpSpPr>
        <p:grpSpPr>
          <a:xfrm>
            <a:off x="3656616" y="1453910"/>
            <a:ext cx="2130077" cy="3399853"/>
            <a:chOff x="6857999" y="2177396"/>
            <a:chExt cx="2840102" cy="4533137"/>
          </a:xfrm>
        </p:grpSpPr>
        <p:pic>
          <p:nvPicPr>
            <p:cNvPr id="656" name="Google Shape;656;p5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857999" y="2177396"/>
              <a:ext cx="2840102" cy="25032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7" name="Google Shape;657;p5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857999" y="4680603"/>
              <a:ext cx="2840102" cy="202993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58" name="Google Shape;658;p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71204" y="1456951"/>
            <a:ext cx="2130077" cy="1926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53"/>
          <p:cNvPicPr preferRelativeResize="0"/>
          <p:nvPr/>
        </p:nvPicPr>
        <p:blipFill rotWithShape="1">
          <a:blip r:embed="rId6">
            <a:alphaModFix/>
          </a:blip>
          <a:srcRect b="30407" l="0" r="0" t="0"/>
          <a:stretch/>
        </p:blipFill>
        <p:spPr>
          <a:xfrm>
            <a:off x="6371204" y="3383860"/>
            <a:ext cx="2130077" cy="1469903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53"/>
          <p:cNvSpPr txBox="1"/>
          <p:nvPr/>
        </p:nvSpPr>
        <p:spPr>
          <a:xfrm>
            <a:off x="3787295" y="170652"/>
            <a:ext cx="4569203" cy="117724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Our Newsletter team send you every UKA info quickly and precisely!! 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Please check your email!!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B184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ime machine free icon" id="147" name="Google Shape;147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43856" y="-2624236"/>
            <a:ext cx="2456286" cy="2456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DA9DB"/>
        </a:solidFill>
      </p:bgPr>
    </p:bg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54"/>
          <p:cNvSpPr/>
          <p:nvPr/>
        </p:nvSpPr>
        <p:spPr>
          <a:xfrm>
            <a:off x="0" y="0"/>
            <a:ext cx="3072104" cy="5143500"/>
          </a:xfrm>
          <a:prstGeom prst="rect">
            <a:avLst/>
          </a:prstGeom>
          <a:solidFill>
            <a:srgbClr val="2F5496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6" name="Google Shape;666;p54"/>
          <p:cNvSpPr/>
          <p:nvPr/>
        </p:nvSpPr>
        <p:spPr>
          <a:xfrm rot="5400000">
            <a:off x="-862365" y="2540611"/>
            <a:ext cx="3595643" cy="34289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7" name="Google Shape;667;p54"/>
          <p:cNvSpPr/>
          <p:nvPr/>
        </p:nvSpPr>
        <p:spPr>
          <a:xfrm rot="5400000">
            <a:off x="834331" y="757031"/>
            <a:ext cx="236541" cy="236541"/>
          </a:xfrm>
          <a:prstGeom prst="ellipse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8" name="Google Shape;668;p54"/>
          <p:cNvSpPr/>
          <p:nvPr/>
        </p:nvSpPr>
        <p:spPr>
          <a:xfrm rot="5400000">
            <a:off x="840136" y="1890899"/>
            <a:ext cx="230736" cy="230736"/>
          </a:xfrm>
          <a:prstGeom prst="ellipse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9" name="Google Shape;669;p54"/>
          <p:cNvSpPr/>
          <p:nvPr/>
        </p:nvSpPr>
        <p:spPr>
          <a:xfrm rot="5400000">
            <a:off x="840136" y="3021865"/>
            <a:ext cx="230736" cy="230736"/>
          </a:xfrm>
          <a:prstGeom prst="ellipse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0" name="Google Shape;670;p54"/>
          <p:cNvSpPr/>
          <p:nvPr/>
        </p:nvSpPr>
        <p:spPr>
          <a:xfrm rot="5400000">
            <a:off x="757053" y="4071991"/>
            <a:ext cx="392415" cy="392415"/>
          </a:xfrm>
          <a:prstGeom prst="ellipse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1" name="Google Shape;671;p54"/>
          <p:cNvSpPr txBox="1"/>
          <p:nvPr/>
        </p:nvSpPr>
        <p:spPr>
          <a:xfrm>
            <a:off x="1340774" y="679094"/>
            <a:ext cx="1343156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FAM FAM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54"/>
          <p:cNvSpPr txBox="1"/>
          <p:nvPr/>
        </p:nvSpPr>
        <p:spPr>
          <a:xfrm>
            <a:off x="1453893" y="1810060"/>
            <a:ext cx="1124346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Dongari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54"/>
          <p:cNvSpPr txBox="1"/>
          <p:nvPr/>
        </p:nvSpPr>
        <p:spPr>
          <a:xfrm>
            <a:off x="1286179" y="2941025"/>
            <a:ext cx="1459775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Newsletter</a:t>
            </a:r>
            <a:endParaRPr sz="1100"/>
          </a:p>
        </p:txBody>
      </p:sp>
      <p:sp>
        <p:nvSpPr>
          <p:cNvPr id="674" name="Google Shape;674;p54"/>
          <p:cNvSpPr txBox="1"/>
          <p:nvPr/>
        </p:nvSpPr>
        <p:spPr>
          <a:xfrm>
            <a:off x="1480945" y="4071991"/>
            <a:ext cx="1070245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UKA TV</a:t>
            </a:r>
            <a:endParaRPr sz="1100"/>
          </a:p>
        </p:txBody>
      </p:sp>
      <p:pic>
        <p:nvPicPr>
          <p:cNvPr id="675" name="Google Shape;675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05555" y="1522355"/>
            <a:ext cx="5652271" cy="34604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Youtube free icon" id="676" name="Google Shape;676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62287" y="975553"/>
            <a:ext cx="1669013" cy="1669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ubscribe free icon" id="677" name="Google Shape;677;p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46664" y="2644566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p54"/>
          <p:cNvSpPr txBox="1"/>
          <p:nvPr/>
        </p:nvSpPr>
        <p:spPr>
          <a:xfrm>
            <a:off x="3847088" y="306908"/>
            <a:ext cx="4569203" cy="90024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Subscribe</a:t>
            </a: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" sz="180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Like</a:t>
            </a: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!!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more videos coming soon!</a:t>
            </a:r>
            <a:endParaRPr sz="11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55"/>
          <p:cNvSpPr/>
          <p:nvPr/>
        </p:nvSpPr>
        <p:spPr>
          <a:xfrm rot="-5400000">
            <a:off x="600075" y="1118507"/>
            <a:ext cx="2500312" cy="2624327"/>
          </a:xfrm>
          <a:prstGeom prst="downArrow">
            <a:avLst>
              <a:gd fmla="val 100000" name="adj1"/>
              <a:gd fmla="val 15788" name="adj2"/>
            </a:avLst>
          </a:prstGeom>
          <a:solidFill>
            <a:srgbClr val="40404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4" name="Google Shape;684;p55"/>
          <p:cNvSpPr txBox="1"/>
          <p:nvPr/>
        </p:nvSpPr>
        <p:spPr>
          <a:xfrm>
            <a:off x="771525" y="1475449"/>
            <a:ext cx="1971675" cy="1910443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Next Semester Events</a:t>
            </a:r>
            <a:endParaRPr sz="1100"/>
          </a:p>
        </p:txBody>
      </p:sp>
      <p:pic>
        <p:nvPicPr>
          <p:cNvPr descr="Why it's so hard to finish a notebook or journal - Vox" id="685" name="Google Shape;685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82987" y="666259"/>
            <a:ext cx="5085525" cy="3809234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p55"/>
          <p:cNvSpPr/>
          <p:nvPr/>
        </p:nvSpPr>
        <p:spPr>
          <a:xfrm>
            <a:off x="-236541" y="0"/>
            <a:ext cx="173052" cy="5143500"/>
          </a:xfrm>
          <a:prstGeom prst="rect">
            <a:avLst/>
          </a:prstGeom>
          <a:solidFill>
            <a:srgbClr val="2F5496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7" name="Google Shape;687;p55"/>
          <p:cNvSpPr txBox="1"/>
          <p:nvPr/>
        </p:nvSpPr>
        <p:spPr>
          <a:xfrm>
            <a:off x="5190688" y="972887"/>
            <a:ext cx="105942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UKA Planner</a:t>
            </a:r>
            <a:endParaRPr sz="1100"/>
          </a:p>
        </p:txBody>
      </p:sp>
      <p:sp>
        <p:nvSpPr>
          <p:cNvPr id="688" name="Google Shape;688;p55"/>
          <p:cNvSpPr txBox="1"/>
          <p:nvPr/>
        </p:nvSpPr>
        <p:spPr>
          <a:xfrm>
            <a:off x="4750808" y="1249886"/>
            <a:ext cx="1939185" cy="284164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15900" lvl="0" marL="215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Camping</a:t>
            </a:r>
            <a:endParaRPr sz="1100"/>
          </a:p>
          <a:p>
            <a:pPr indent="-215900" lvl="0" marL="215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UKA Mini-Olympics</a:t>
            </a:r>
            <a:endParaRPr sz="1100"/>
          </a:p>
          <a:p>
            <a:pPr indent="-215900" lvl="0" marL="215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 Korean Symposium</a:t>
            </a:r>
            <a:endParaRPr sz="1100"/>
          </a:p>
          <a:p>
            <a:pPr indent="-215900" lvl="0" marL="215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Career Workshop</a:t>
            </a:r>
            <a:endParaRPr sz="1100"/>
          </a:p>
          <a:p>
            <a:pPr indent="-215900" lvl="0" marL="215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More Guest Speakers</a:t>
            </a:r>
            <a:endParaRPr sz="1100"/>
          </a:p>
          <a:p>
            <a:pPr indent="-215900" lvl="0" marL="215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More scholarship </a:t>
            </a:r>
            <a:endParaRPr sz="1100"/>
          </a:p>
          <a:p>
            <a:pPr indent="-215900" lvl="0" marL="215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 Korean Festival</a:t>
            </a:r>
            <a:endParaRPr sz="1100"/>
          </a:p>
          <a:p>
            <a:pPr indent="-215900" lvl="0" marL="215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UKA Election</a:t>
            </a:r>
            <a:endParaRPr sz="1100"/>
          </a:p>
          <a:p>
            <a:pPr indent="-215900" lvl="0" marL="215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End of Year Banquet</a:t>
            </a:r>
            <a:endParaRPr sz="11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56"/>
          <p:cNvSpPr txBox="1"/>
          <p:nvPr/>
        </p:nvSpPr>
        <p:spPr>
          <a:xfrm>
            <a:off x="771525" y="1475449"/>
            <a:ext cx="1971675" cy="1910443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Next Semester Events</a:t>
            </a:r>
            <a:endParaRPr sz="1100"/>
          </a:p>
        </p:txBody>
      </p:sp>
      <p:sp>
        <p:nvSpPr>
          <p:cNvPr id="694" name="Google Shape;694;p56"/>
          <p:cNvSpPr/>
          <p:nvPr/>
        </p:nvSpPr>
        <p:spPr>
          <a:xfrm>
            <a:off x="-236541" y="0"/>
            <a:ext cx="173052" cy="5143500"/>
          </a:xfrm>
          <a:prstGeom prst="rect">
            <a:avLst/>
          </a:prstGeom>
          <a:solidFill>
            <a:srgbClr val="2F5496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5" name="Google Shape;695;p56"/>
          <p:cNvSpPr txBox="1"/>
          <p:nvPr/>
        </p:nvSpPr>
        <p:spPr>
          <a:xfrm>
            <a:off x="2833423" y="457766"/>
            <a:ext cx="3477155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r>
              <a:rPr lang="en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Important Anouncement </a:t>
            </a:r>
            <a:r>
              <a:rPr lang="en" sz="21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 sz="1100"/>
          </a:p>
        </p:txBody>
      </p:sp>
      <p:sp>
        <p:nvSpPr>
          <p:cNvPr id="696" name="Google Shape;696;p56"/>
          <p:cNvSpPr txBox="1"/>
          <p:nvPr/>
        </p:nvSpPr>
        <p:spPr>
          <a:xfrm>
            <a:off x="2226180" y="1216984"/>
            <a:ext cx="4691640" cy="380873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대선 투표 기간: 2/23/2022-2/28/2022</a:t>
            </a:r>
            <a:endParaRPr b="0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b="0" i="0" lang="en" sz="1400" u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신청 마감: 1/8/2022</a:t>
            </a:r>
            <a:endParaRPr b="0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b="0" i="0" lang="en" sz="1400" u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신청방법:</a:t>
            </a:r>
            <a:endParaRPr b="0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b="0" i="0" lang="en" sz="14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1.홈페이지 접속 후(http://ova.nec.go.kr)</a:t>
            </a:r>
            <a:endParaRPr b="0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b="0" i="0" lang="en" sz="14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2.홈 &gt; 국외부재자/재외선거인 &gt; 신고·등록신청 메뉴로 접속</a:t>
            </a:r>
            <a:endParaRPr b="0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b="0" i="0" lang="en" sz="14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3.주민등록번호 유무 확인</a:t>
            </a:r>
            <a:endParaRPr b="0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b="0" i="0" lang="en" sz="14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4.전자우편(E-mail) 및 자동입력방지 문자 입력 후 유효성 검증 체크</a:t>
            </a:r>
            <a:endParaRPr b="0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b="0" i="0" lang="en" sz="14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5.이메일 수신 및 유효성 검증 완료 후 신고서·등록신청서 작성</a:t>
            </a:r>
            <a:endParaRPr b="0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b="0" i="0" lang="en" sz="14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6.신고·등록신청 완료</a:t>
            </a:r>
            <a:endParaRPr b="0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900"/>
              </a:spcBef>
              <a:spcAft>
                <a:spcPts val="0"/>
              </a:spcAft>
              <a:buNone/>
            </a:pPr>
            <a:b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udspeaker free icon" id="697" name="Google Shape;697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50585"/>
            <a:ext cx="1910442" cy="19104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ote free icon" id="698" name="Google Shape;698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50758" y="151526"/>
            <a:ext cx="1408826" cy="1408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57"/>
          <p:cNvSpPr txBox="1"/>
          <p:nvPr/>
        </p:nvSpPr>
        <p:spPr>
          <a:xfrm>
            <a:off x="771525" y="1475449"/>
            <a:ext cx="1971675" cy="1910443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Next Semester Events</a:t>
            </a:r>
            <a:endParaRPr sz="1100"/>
          </a:p>
        </p:txBody>
      </p:sp>
      <p:sp>
        <p:nvSpPr>
          <p:cNvPr id="704" name="Google Shape;704;p57"/>
          <p:cNvSpPr/>
          <p:nvPr/>
        </p:nvSpPr>
        <p:spPr>
          <a:xfrm>
            <a:off x="-236541" y="0"/>
            <a:ext cx="173052" cy="5143500"/>
          </a:xfrm>
          <a:prstGeom prst="rect">
            <a:avLst/>
          </a:prstGeom>
          <a:solidFill>
            <a:srgbClr val="2F5496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5" name="Google Shape;705;p57"/>
          <p:cNvSpPr txBox="1"/>
          <p:nvPr/>
        </p:nvSpPr>
        <p:spPr>
          <a:xfrm>
            <a:off x="893988" y="457766"/>
            <a:ext cx="3477155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r>
              <a:rPr lang="en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Important Anouncement </a:t>
            </a:r>
            <a:r>
              <a:rPr lang="en" sz="21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 sz="1100"/>
          </a:p>
        </p:txBody>
      </p:sp>
      <p:sp>
        <p:nvSpPr>
          <p:cNvPr id="706" name="Google Shape;706;p57"/>
          <p:cNvSpPr txBox="1"/>
          <p:nvPr/>
        </p:nvSpPr>
        <p:spPr>
          <a:xfrm>
            <a:off x="286745" y="1216984"/>
            <a:ext cx="4691640" cy="380873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대선 투표 기간: 2/23/2022-2/28/2022</a:t>
            </a:r>
            <a:endParaRPr b="0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b="0" i="0" lang="en" sz="1400" u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신청 마감: 1/8/2022</a:t>
            </a:r>
            <a:endParaRPr b="0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b="0" i="0" lang="en" sz="1400" u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신청방법:</a:t>
            </a:r>
            <a:endParaRPr b="0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b="0" i="0" lang="en" sz="14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1.홈페이지 접속 후(http://ova.nec.go.kr)</a:t>
            </a:r>
            <a:endParaRPr b="0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b="0" i="0" lang="en" sz="14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2.홈 &gt; 국외부재자/재외선거인 &gt; 신고·등록신청 메뉴로 접속</a:t>
            </a:r>
            <a:endParaRPr b="0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b="0" i="0" lang="en" sz="14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3.주민등록번호 유무 확인</a:t>
            </a:r>
            <a:endParaRPr b="0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b="0" i="0" lang="en" sz="14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4.전자우편(E-mail) 및 자동입력방지 문자 입력 후 유효성 검증 체크</a:t>
            </a:r>
            <a:endParaRPr b="0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b="0" i="0" lang="en" sz="14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5.이메일 수신 및 유효성 검증 완료 후 신고서·등록신청서 작성</a:t>
            </a:r>
            <a:endParaRPr b="0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b="0" i="0" lang="en" sz="14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6.신고·등록신청 완료</a:t>
            </a:r>
            <a:endParaRPr b="0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900"/>
              </a:spcBef>
              <a:spcAft>
                <a:spcPts val="0"/>
              </a:spcAft>
              <a:buNone/>
            </a:pPr>
            <a:b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7" name="Google Shape;707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70665" y="1173876"/>
            <a:ext cx="5026336" cy="33256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ck free icon" id="708" name="Google Shape;708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49699" y="1533134"/>
            <a:ext cx="425843" cy="4258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B184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8"/>
          <p:cNvSpPr/>
          <p:nvPr/>
        </p:nvSpPr>
        <p:spPr>
          <a:xfrm>
            <a:off x="7440264" y="975615"/>
            <a:ext cx="2082307" cy="462199"/>
          </a:xfrm>
          <a:prstGeom prst="chevron">
            <a:avLst>
              <a:gd fmla="val 50000" name="adj"/>
            </a:avLst>
          </a:prstGeom>
          <a:solidFill>
            <a:srgbClr val="C55A11"/>
          </a:solidFill>
          <a:ln cap="flat" cmpd="sng" w="12700">
            <a:solidFill>
              <a:srgbClr val="F4B18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First Tabling</a:t>
            </a:r>
            <a:endParaRPr sz="1100"/>
          </a:p>
        </p:txBody>
      </p:sp>
      <p:sp>
        <p:nvSpPr>
          <p:cNvPr id="153" name="Google Shape;153;p28"/>
          <p:cNvSpPr txBox="1"/>
          <p:nvPr/>
        </p:nvSpPr>
        <p:spPr>
          <a:xfrm>
            <a:off x="193156" y="181002"/>
            <a:ext cx="2492509" cy="715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August,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Beginning of 21FA UKA</a:t>
            </a:r>
            <a:endParaRPr sz="1100"/>
          </a:p>
        </p:txBody>
      </p:sp>
      <p:pic>
        <p:nvPicPr>
          <p:cNvPr descr="A picture containing tree, outdoor, park&#10;&#10;Description automatically generated" id="154" name="Google Shape;154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0" y="975615"/>
            <a:ext cx="969659" cy="727244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8"/>
          <p:cNvSpPr/>
          <p:nvPr/>
        </p:nvSpPr>
        <p:spPr>
          <a:xfrm>
            <a:off x="7494641" y="4172816"/>
            <a:ext cx="2082307" cy="462199"/>
          </a:xfrm>
          <a:prstGeom prst="chevron">
            <a:avLst>
              <a:gd fmla="val 50000" name="adj"/>
            </a:avLst>
          </a:prstGeom>
          <a:solidFill>
            <a:srgbClr val="C55A11"/>
          </a:solidFill>
          <a:ln cap="flat" cmpd="sng" w="12700">
            <a:solidFill>
              <a:srgbClr val="F4B18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Rudy’s Social</a:t>
            </a:r>
            <a:endParaRPr sz="1100"/>
          </a:p>
        </p:txBody>
      </p:sp>
      <p:sp>
        <p:nvSpPr>
          <p:cNvPr id="156" name="Google Shape;156;p28"/>
          <p:cNvSpPr/>
          <p:nvPr/>
        </p:nvSpPr>
        <p:spPr>
          <a:xfrm>
            <a:off x="7494641" y="2587586"/>
            <a:ext cx="2082307" cy="462199"/>
          </a:xfrm>
          <a:prstGeom prst="chevron">
            <a:avLst>
              <a:gd fmla="val 50000" name="adj"/>
            </a:avLst>
          </a:prstGeom>
          <a:solidFill>
            <a:srgbClr val="C55A11"/>
          </a:solidFill>
          <a:ln cap="flat" cmpd="sng" w="12700">
            <a:solidFill>
              <a:srgbClr val="F4B18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Open House</a:t>
            </a:r>
            <a:endParaRPr sz="1100"/>
          </a:p>
        </p:txBody>
      </p:sp>
      <p:grpSp>
        <p:nvGrpSpPr>
          <p:cNvPr id="157" name="Google Shape;157;p28"/>
          <p:cNvGrpSpPr/>
          <p:nvPr/>
        </p:nvGrpSpPr>
        <p:grpSpPr>
          <a:xfrm>
            <a:off x="9144000" y="4172816"/>
            <a:ext cx="1288483" cy="618472"/>
            <a:chOff x="8389094" y="3655430"/>
            <a:chExt cx="2935984" cy="1409274"/>
          </a:xfrm>
        </p:grpSpPr>
        <p:pic>
          <p:nvPicPr>
            <p:cNvPr descr="A picture containing text, doll, automaton&#10;&#10;Description automatically generated" id="158" name="Google Shape;158;p2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-5400000">
              <a:off x="10091965" y="3831589"/>
              <a:ext cx="1409273" cy="1056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group of people sitting at tables&#10;&#10;Description automatically generated with medium confidence" id="159" name="Google Shape;159;p2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389094" y="3655430"/>
              <a:ext cx="1879031" cy="140927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0" name="Google Shape;160;p28"/>
          <p:cNvGrpSpPr/>
          <p:nvPr/>
        </p:nvGrpSpPr>
        <p:grpSpPr>
          <a:xfrm>
            <a:off x="9158971" y="2587586"/>
            <a:ext cx="835953" cy="1032618"/>
            <a:chOff x="3580887" y="806685"/>
            <a:chExt cx="3713119" cy="4586662"/>
          </a:xfrm>
        </p:grpSpPr>
        <p:pic>
          <p:nvPicPr>
            <p:cNvPr descr="A picture containing ceiling, person, indoor, people&#10;&#10;Description automatically generated" id="161" name="Google Shape;161;p2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580887" y="806685"/>
              <a:ext cx="3713118" cy="27848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group of people in a room&#10;&#10;Description automatically generated with medium confidence" id="162" name="Google Shape;162;p28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3580888" y="3591527"/>
              <a:ext cx="3713118" cy="180182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3" name="Google Shape;163;p28"/>
          <p:cNvGrpSpPr/>
          <p:nvPr/>
        </p:nvGrpSpPr>
        <p:grpSpPr>
          <a:xfrm>
            <a:off x="2774178" y="4778470"/>
            <a:ext cx="3623632" cy="233639"/>
            <a:chOff x="3698904" y="6371293"/>
            <a:chExt cx="4831510" cy="311518"/>
          </a:xfrm>
        </p:grpSpPr>
        <p:sp>
          <p:nvSpPr>
            <p:cNvPr id="164" name="Google Shape;164;p28"/>
            <p:cNvSpPr/>
            <p:nvPr/>
          </p:nvSpPr>
          <p:spPr>
            <a:xfrm>
              <a:off x="3698904" y="6528987"/>
              <a:ext cx="4794191" cy="45719"/>
            </a:xfrm>
            <a:prstGeom prst="rect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28"/>
            <p:cNvSpPr/>
            <p:nvPr/>
          </p:nvSpPr>
          <p:spPr>
            <a:xfrm>
              <a:off x="3698904" y="6375163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28"/>
            <p:cNvSpPr/>
            <p:nvPr/>
          </p:nvSpPr>
          <p:spPr>
            <a:xfrm>
              <a:off x="5206858" y="6371293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28"/>
            <p:cNvSpPr/>
            <p:nvPr/>
          </p:nvSpPr>
          <p:spPr>
            <a:xfrm>
              <a:off x="6714812" y="6371293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28"/>
            <p:cNvSpPr/>
            <p:nvPr/>
          </p:nvSpPr>
          <p:spPr>
            <a:xfrm>
              <a:off x="8222766" y="6374284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Time machine free icon" id="169" name="Google Shape;169;p2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746189" y="4635015"/>
            <a:ext cx="281696" cy="281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5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5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B184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9"/>
          <p:cNvSpPr/>
          <p:nvPr/>
        </p:nvSpPr>
        <p:spPr>
          <a:xfrm>
            <a:off x="7494641" y="4172816"/>
            <a:ext cx="2082307" cy="462199"/>
          </a:xfrm>
          <a:prstGeom prst="chevron">
            <a:avLst>
              <a:gd fmla="val 50000" name="adj"/>
            </a:avLst>
          </a:prstGeom>
          <a:solidFill>
            <a:srgbClr val="C55A11"/>
          </a:solidFill>
          <a:ln cap="flat" cmpd="sng" w="12700">
            <a:solidFill>
              <a:srgbClr val="F4B18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Rudy’s Social</a:t>
            </a:r>
            <a:endParaRPr sz="1100"/>
          </a:p>
        </p:txBody>
      </p:sp>
      <p:sp>
        <p:nvSpPr>
          <p:cNvPr id="175" name="Google Shape;175;p29"/>
          <p:cNvSpPr/>
          <p:nvPr/>
        </p:nvSpPr>
        <p:spPr>
          <a:xfrm>
            <a:off x="7494641" y="2587586"/>
            <a:ext cx="2082307" cy="462199"/>
          </a:xfrm>
          <a:prstGeom prst="chevron">
            <a:avLst>
              <a:gd fmla="val 50000" name="adj"/>
            </a:avLst>
          </a:prstGeom>
          <a:solidFill>
            <a:srgbClr val="C55A11"/>
          </a:solidFill>
          <a:ln cap="flat" cmpd="sng" w="12700">
            <a:solidFill>
              <a:srgbClr val="F4B18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Open House</a:t>
            </a:r>
            <a:endParaRPr sz="1100"/>
          </a:p>
        </p:txBody>
      </p:sp>
      <p:sp>
        <p:nvSpPr>
          <p:cNvPr id="176" name="Google Shape;176;p29"/>
          <p:cNvSpPr/>
          <p:nvPr/>
        </p:nvSpPr>
        <p:spPr>
          <a:xfrm>
            <a:off x="866137" y="1135359"/>
            <a:ext cx="2082307" cy="462199"/>
          </a:xfrm>
          <a:prstGeom prst="chevron">
            <a:avLst>
              <a:gd fmla="val 50000" name="adj"/>
            </a:avLst>
          </a:prstGeom>
          <a:solidFill>
            <a:srgbClr val="C55A11"/>
          </a:solidFill>
          <a:ln cap="flat" cmpd="sng" w="12700">
            <a:solidFill>
              <a:srgbClr val="F4B18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First Tabling</a:t>
            </a:r>
            <a:endParaRPr sz="1100"/>
          </a:p>
        </p:txBody>
      </p:sp>
      <p:grpSp>
        <p:nvGrpSpPr>
          <p:cNvPr id="177" name="Google Shape;177;p29"/>
          <p:cNvGrpSpPr/>
          <p:nvPr/>
        </p:nvGrpSpPr>
        <p:grpSpPr>
          <a:xfrm>
            <a:off x="9144000" y="4094680"/>
            <a:ext cx="1288483" cy="618472"/>
            <a:chOff x="8389094" y="3655430"/>
            <a:chExt cx="2935984" cy="1409274"/>
          </a:xfrm>
        </p:grpSpPr>
        <p:pic>
          <p:nvPicPr>
            <p:cNvPr descr="A picture containing text, doll, automaton&#10;&#10;Description automatically generated" id="178" name="Google Shape;178;p2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flipH="1" rot="-5400000">
              <a:off x="10091965" y="3831589"/>
              <a:ext cx="1409273" cy="1056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group of people sitting at tables&#10;&#10;Description automatically generated with medium confidence" id="179" name="Google Shape;179;p2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389094" y="3655430"/>
              <a:ext cx="1879031" cy="140927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0" name="Google Shape;180;p29"/>
          <p:cNvSpPr txBox="1"/>
          <p:nvPr/>
        </p:nvSpPr>
        <p:spPr>
          <a:xfrm>
            <a:off x="193156" y="181002"/>
            <a:ext cx="2492509" cy="715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August,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Beginning of 21FA UKA</a:t>
            </a:r>
            <a:endParaRPr sz="1100"/>
          </a:p>
        </p:txBody>
      </p:sp>
      <p:pic>
        <p:nvPicPr>
          <p:cNvPr descr="A picture containing tree, outdoor, park&#10;&#10;Description automatically generated" id="181" name="Google Shape;181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78884" y="1135359"/>
            <a:ext cx="4186231" cy="31396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eiling, person, indoor, people&#10;&#10;Description automatically generated" id="182" name="Google Shape;182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158971" y="2587585"/>
            <a:ext cx="835953" cy="62696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3" name="Google Shape;183;p29"/>
          <p:cNvGrpSpPr/>
          <p:nvPr/>
        </p:nvGrpSpPr>
        <p:grpSpPr>
          <a:xfrm>
            <a:off x="2774178" y="4778470"/>
            <a:ext cx="3623632" cy="233639"/>
            <a:chOff x="3698904" y="6371293"/>
            <a:chExt cx="4831510" cy="311518"/>
          </a:xfrm>
        </p:grpSpPr>
        <p:sp>
          <p:nvSpPr>
            <p:cNvPr id="184" name="Google Shape;184;p29"/>
            <p:cNvSpPr/>
            <p:nvPr/>
          </p:nvSpPr>
          <p:spPr>
            <a:xfrm>
              <a:off x="3698904" y="6528987"/>
              <a:ext cx="4794191" cy="45719"/>
            </a:xfrm>
            <a:prstGeom prst="rect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3698904" y="6375163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29"/>
            <p:cNvSpPr/>
            <p:nvPr/>
          </p:nvSpPr>
          <p:spPr>
            <a:xfrm>
              <a:off x="5206858" y="6371293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6714812" y="6371293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8222766" y="6374284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Time machine free icon" id="189" name="Google Shape;189;p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746189" y="4635015"/>
            <a:ext cx="281696" cy="281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B184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0"/>
          <p:cNvSpPr/>
          <p:nvPr/>
        </p:nvSpPr>
        <p:spPr>
          <a:xfrm>
            <a:off x="7494641" y="4172816"/>
            <a:ext cx="2082307" cy="462199"/>
          </a:xfrm>
          <a:prstGeom prst="chevron">
            <a:avLst>
              <a:gd fmla="val 50000" name="adj"/>
            </a:avLst>
          </a:prstGeom>
          <a:solidFill>
            <a:srgbClr val="C55A11"/>
          </a:solidFill>
          <a:ln cap="flat" cmpd="sng" w="12700">
            <a:solidFill>
              <a:srgbClr val="F4B18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Rudy’s Social</a:t>
            </a:r>
            <a:endParaRPr sz="1100"/>
          </a:p>
        </p:txBody>
      </p:sp>
      <p:sp>
        <p:nvSpPr>
          <p:cNvPr id="195" name="Google Shape;195;p30"/>
          <p:cNvSpPr/>
          <p:nvPr/>
        </p:nvSpPr>
        <p:spPr>
          <a:xfrm>
            <a:off x="830242" y="1060511"/>
            <a:ext cx="2082307" cy="462199"/>
          </a:xfrm>
          <a:prstGeom prst="chevron">
            <a:avLst>
              <a:gd fmla="val 50000" name="adj"/>
            </a:avLst>
          </a:prstGeom>
          <a:solidFill>
            <a:srgbClr val="C55A11"/>
          </a:solidFill>
          <a:ln cap="flat" cmpd="sng" w="12700">
            <a:solidFill>
              <a:srgbClr val="F4B18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Open House</a:t>
            </a:r>
            <a:endParaRPr sz="1100"/>
          </a:p>
        </p:txBody>
      </p:sp>
      <p:grpSp>
        <p:nvGrpSpPr>
          <p:cNvPr id="196" name="Google Shape;196;p30"/>
          <p:cNvGrpSpPr/>
          <p:nvPr/>
        </p:nvGrpSpPr>
        <p:grpSpPr>
          <a:xfrm>
            <a:off x="9144000" y="4172816"/>
            <a:ext cx="1288483" cy="618472"/>
            <a:chOff x="8389094" y="3655430"/>
            <a:chExt cx="2935984" cy="1409274"/>
          </a:xfrm>
        </p:grpSpPr>
        <p:pic>
          <p:nvPicPr>
            <p:cNvPr descr="A picture containing text, doll, automaton&#10;&#10;Description automatically generated" id="197" name="Google Shape;197;p3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flipH="1" rot="-5400000">
              <a:off x="10091965" y="3831589"/>
              <a:ext cx="1409273" cy="1056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group of people sitting at tables&#10;&#10;Description automatically generated with medium confidence" id="198" name="Google Shape;198;p3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389094" y="3655430"/>
              <a:ext cx="1879031" cy="140927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9" name="Google Shape;199;p30"/>
          <p:cNvSpPr txBox="1"/>
          <p:nvPr/>
        </p:nvSpPr>
        <p:spPr>
          <a:xfrm>
            <a:off x="193156" y="181002"/>
            <a:ext cx="2492509" cy="715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August,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Beginning of 21FA UKA</a:t>
            </a:r>
            <a:endParaRPr sz="1100"/>
          </a:p>
        </p:txBody>
      </p:sp>
      <p:pic>
        <p:nvPicPr>
          <p:cNvPr descr="A picture containing ceiling, person, indoor, people&#10;&#10;Description automatically generated" id="200" name="Google Shape;200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57016" y="1060511"/>
            <a:ext cx="4029965" cy="30224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1" name="Google Shape;201;p30"/>
          <p:cNvGrpSpPr/>
          <p:nvPr/>
        </p:nvGrpSpPr>
        <p:grpSpPr>
          <a:xfrm>
            <a:off x="2774178" y="4778470"/>
            <a:ext cx="3623632" cy="233639"/>
            <a:chOff x="3698904" y="6371293"/>
            <a:chExt cx="4831510" cy="311518"/>
          </a:xfrm>
        </p:grpSpPr>
        <p:sp>
          <p:nvSpPr>
            <p:cNvPr id="202" name="Google Shape;202;p30"/>
            <p:cNvSpPr/>
            <p:nvPr/>
          </p:nvSpPr>
          <p:spPr>
            <a:xfrm>
              <a:off x="3698904" y="6528987"/>
              <a:ext cx="4794191" cy="45719"/>
            </a:xfrm>
            <a:prstGeom prst="rect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30"/>
            <p:cNvSpPr/>
            <p:nvPr/>
          </p:nvSpPr>
          <p:spPr>
            <a:xfrm>
              <a:off x="3698904" y="6375163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30"/>
            <p:cNvSpPr/>
            <p:nvPr/>
          </p:nvSpPr>
          <p:spPr>
            <a:xfrm>
              <a:off x="5206858" y="6371293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30"/>
            <p:cNvSpPr/>
            <p:nvPr/>
          </p:nvSpPr>
          <p:spPr>
            <a:xfrm>
              <a:off x="6714812" y="6371293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30"/>
            <p:cNvSpPr/>
            <p:nvPr/>
          </p:nvSpPr>
          <p:spPr>
            <a:xfrm>
              <a:off x="8222766" y="6374284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Time machine free icon" id="207" name="Google Shape;207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746189" y="4635015"/>
            <a:ext cx="281696" cy="281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B184"/>
        </a:solid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1"/>
          <p:cNvSpPr/>
          <p:nvPr/>
        </p:nvSpPr>
        <p:spPr>
          <a:xfrm>
            <a:off x="398257" y="1368455"/>
            <a:ext cx="2082307" cy="462199"/>
          </a:xfrm>
          <a:prstGeom prst="chevron">
            <a:avLst>
              <a:gd fmla="val 50000" name="adj"/>
            </a:avLst>
          </a:prstGeom>
          <a:solidFill>
            <a:srgbClr val="C55A11"/>
          </a:solidFill>
          <a:ln cap="flat" cmpd="sng" w="12700">
            <a:solidFill>
              <a:srgbClr val="F4B18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Rudy’s Social</a:t>
            </a:r>
            <a:endParaRPr sz="1100"/>
          </a:p>
        </p:txBody>
      </p:sp>
      <p:grpSp>
        <p:nvGrpSpPr>
          <p:cNvPr id="213" name="Google Shape;213;p31"/>
          <p:cNvGrpSpPr/>
          <p:nvPr/>
        </p:nvGrpSpPr>
        <p:grpSpPr>
          <a:xfrm>
            <a:off x="2065135" y="1368455"/>
            <a:ext cx="5013728" cy="2406592"/>
            <a:chOff x="8389094" y="3655430"/>
            <a:chExt cx="2935984" cy="1409274"/>
          </a:xfrm>
        </p:grpSpPr>
        <p:pic>
          <p:nvPicPr>
            <p:cNvPr descr="A picture containing text, doll, automaton&#10;&#10;Description automatically generated" id="214" name="Google Shape;214;p3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flipH="1" rot="-5400000">
              <a:off x="10091965" y="3831589"/>
              <a:ext cx="1409273" cy="1056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 group of people sitting at tables&#10;&#10;Description automatically generated with medium confidence" id="215" name="Google Shape;215;p3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389094" y="3655430"/>
              <a:ext cx="1879031" cy="140927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6" name="Google Shape;216;p31"/>
          <p:cNvSpPr txBox="1"/>
          <p:nvPr/>
        </p:nvSpPr>
        <p:spPr>
          <a:xfrm>
            <a:off x="193156" y="181002"/>
            <a:ext cx="2492509" cy="715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August,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Beginning of 21FA UKA</a:t>
            </a:r>
            <a:endParaRPr sz="1100"/>
          </a:p>
        </p:txBody>
      </p:sp>
      <p:grpSp>
        <p:nvGrpSpPr>
          <p:cNvPr id="217" name="Google Shape;217;p31"/>
          <p:cNvGrpSpPr/>
          <p:nvPr/>
        </p:nvGrpSpPr>
        <p:grpSpPr>
          <a:xfrm>
            <a:off x="2774178" y="4778470"/>
            <a:ext cx="3623632" cy="233639"/>
            <a:chOff x="3698904" y="6371293"/>
            <a:chExt cx="4831510" cy="311518"/>
          </a:xfrm>
        </p:grpSpPr>
        <p:sp>
          <p:nvSpPr>
            <p:cNvPr id="218" name="Google Shape;218;p31"/>
            <p:cNvSpPr/>
            <p:nvPr/>
          </p:nvSpPr>
          <p:spPr>
            <a:xfrm>
              <a:off x="3698904" y="6528987"/>
              <a:ext cx="4794191" cy="45719"/>
            </a:xfrm>
            <a:prstGeom prst="rect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31"/>
            <p:cNvSpPr/>
            <p:nvPr/>
          </p:nvSpPr>
          <p:spPr>
            <a:xfrm>
              <a:off x="3698904" y="6375163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31"/>
            <p:cNvSpPr/>
            <p:nvPr/>
          </p:nvSpPr>
          <p:spPr>
            <a:xfrm>
              <a:off x="5206858" y="6371293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31"/>
            <p:cNvSpPr/>
            <p:nvPr/>
          </p:nvSpPr>
          <p:spPr>
            <a:xfrm>
              <a:off x="6714812" y="6371293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31"/>
            <p:cNvSpPr/>
            <p:nvPr/>
          </p:nvSpPr>
          <p:spPr>
            <a:xfrm>
              <a:off x="8222766" y="6374284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Time machine free icon" id="223" name="Google Shape;223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46189" y="4635015"/>
            <a:ext cx="281696" cy="281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9C63"/>
        </a:solid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2"/>
          <p:cNvSpPr txBox="1"/>
          <p:nvPr/>
        </p:nvSpPr>
        <p:spPr>
          <a:xfrm>
            <a:off x="193156" y="181002"/>
            <a:ext cx="2527375" cy="715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September,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 MT in the U.S.? Wrong!</a:t>
            </a:r>
            <a:endParaRPr sz="1100"/>
          </a:p>
        </p:txBody>
      </p:sp>
      <p:sp>
        <p:nvSpPr>
          <p:cNvPr id="229" name="Google Shape;229;p32"/>
          <p:cNvSpPr/>
          <p:nvPr/>
        </p:nvSpPr>
        <p:spPr>
          <a:xfrm>
            <a:off x="7494641" y="3249086"/>
            <a:ext cx="2082307" cy="462199"/>
          </a:xfrm>
          <a:prstGeom prst="chevron">
            <a:avLst>
              <a:gd fmla="val 50000" name="adj"/>
            </a:avLst>
          </a:prstGeom>
          <a:solidFill>
            <a:srgbClr val="C55A11"/>
          </a:solidFill>
          <a:ln cap="flat" cmpd="sng" w="12700">
            <a:solidFill>
              <a:srgbClr val="F4B18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MT</a:t>
            </a:r>
            <a:endParaRPr sz="1100"/>
          </a:p>
        </p:txBody>
      </p:sp>
      <p:sp>
        <p:nvSpPr>
          <p:cNvPr id="230" name="Google Shape;230;p32"/>
          <p:cNvSpPr/>
          <p:nvPr/>
        </p:nvSpPr>
        <p:spPr>
          <a:xfrm>
            <a:off x="7494641" y="1628866"/>
            <a:ext cx="2082307" cy="462199"/>
          </a:xfrm>
          <a:prstGeom prst="chevron">
            <a:avLst>
              <a:gd fmla="val 50000" name="adj"/>
            </a:avLst>
          </a:prstGeom>
          <a:solidFill>
            <a:srgbClr val="C55A11"/>
          </a:solidFill>
          <a:ln cap="flat" cmpd="sng" w="12700">
            <a:solidFill>
              <a:srgbClr val="F4B18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First GM</a:t>
            </a:r>
            <a:endParaRPr sz="1100"/>
          </a:p>
        </p:txBody>
      </p:sp>
      <p:pic>
        <p:nvPicPr>
          <p:cNvPr descr="A group of people in a room&#10;&#10;Description automatically generated with medium confidence" id="231" name="Google Shape;231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0" y="1628866"/>
            <a:ext cx="1002867" cy="486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posing for a photo&#10;&#10;Description automatically generated with medium confidence" id="232" name="Google Shape;232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44000" y="3249086"/>
            <a:ext cx="1545996" cy="11594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3" name="Google Shape;233;p32"/>
          <p:cNvGrpSpPr/>
          <p:nvPr/>
        </p:nvGrpSpPr>
        <p:grpSpPr>
          <a:xfrm>
            <a:off x="2774178" y="4778470"/>
            <a:ext cx="3623632" cy="233639"/>
            <a:chOff x="3698904" y="6371293"/>
            <a:chExt cx="4831510" cy="311518"/>
          </a:xfrm>
        </p:grpSpPr>
        <p:sp>
          <p:nvSpPr>
            <p:cNvPr id="234" name="Google Shape;234;p32"/>
            <p:cNvSpPr/>
            <p:nvPr/>
          </p:nvSpPr>
          <p:spPr>
            <a:xfrm>
              <a:off x="3698904" y="6528987"/>
              <a:ext cx="4794191" cy="45719"/>
            </a:xfrm>
            <a:prstGeom prst="rect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32"/>
            <p:cNvSpPr/>
            <p:nvPr/>
          </p:nvSpPr>
          <p:spPr>
            <a:xfrm>
              <a:off x="3698904" y="6375163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32"/>
            <p:cNvSpPr/>
            <p:nvPr/>
          </p:nvSpPr>
          <p:spPr>
            <a:xfrm>
              <a:off x="5206858" y="6371293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32"/>
            <p:cNvSpPr/>
            <p:nvPr/>
          </p:nvSpPr>
          <p:spPr>
            <a:xfrm>
              <a:off x="6714812" y="6371293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32"/>
            <p:cNvSpPr/>
            <p:nvPr/>
          </p:nvSpPr>
          <p:spPr>
            <a:xfrm>
              <a:off x="8222766" y="6374284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Time machine free icon" id="239" name="Google Shape;239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79663" y="4635015"/>
            <a:ext cx="281696" cy="281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22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22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99C63"/>
        </a:solid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3"/>
          <p:cNvSpPr txBox="1"/>
          <p:nvPr/>
        </p:nvSpPr>
        <p:spPr>
          <a:xfrm>
            <a:off x="193156" y="181002"/>
            <a:ext cx="2527375" cy="715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September,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 MT in the U.S.? Wrong!</a:t>
            </a:r>
            <a:endParaRPr sz="1100"/>
          </a:p>
        </p:txBody>
      </p:sp>
      <p:sp>
        <p:nvSpPr>
          <p:cNvPr id="245" name="Google Shape;245;p33"/>
          <p:cNvSpPr/>
          <p:nvPr/>
        </p:nvSpPr>
        <p:spPr>
          <a:xfrm>
            <a:off x="7494641" y="3249086"/>
            <a:ext cx="2082307" cy="462199"/>
          </a:xfrm>
          <a:prstGeom prst="chevron">
            <a:avLst>
              <a:gd fmla="val 50000" name="adj"/>
            </a:avLst>
          </a:prstGeom>
          <a:solidFill>
            <a:srgbClr val="C55A11"/>
          </a:solidFill>
          <a:ln cap="flat" cmpd="sng" w="12700">
            <a:solidFill>
              <a:srgbClr val="F4B18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MT</a:t>
            </a:r>
            <a:endParaRPr sz="1100"/>
          </a:p>
        </p:txBody>
      </p:sp>
      <p:sp>
        <p:nvSpPr>
          <p:cNvPr id="246" name="Google Shape;246;p33"/>
          <p:cNvSpPr/>
          <p:nvPr/>
        </p:nvSpPr>
        <p:spPr>
          <a:xfrm>
            <a:off x="415689" y="1290294"/>
            <a:ext cx="2082307" cy="462199"/>
          </a:xfrm>
          <a:prstGeom prst="chevron">
            <a:avLst>
              <a:gd fmla="val 50000" name="adj"/>
            </a:avLst>
          </a:prstGeom>
          <a:solidFill>
            <a:srgbClr val="C55A11"/>
          </a:solidFill>
          <a:ln cap="flat" cmpd="sng" w="12700">
            <a:solidFill>
              <a:srgbClr val="F4B18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First GM</a:t>
            </a:r>
            <a:endParaRPr sz="1100"/>
          </a:p>
        </p:txBody>
      </p:sp>
      <p:pic>
        <p:nvPicPr>
          <p:cNvPr descr="A group of people in a room&#10;&#10;Description automatically generated with medium confidence" id="247" name="Google Shape;247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31228" y="1290294"/>
            <a:ext cx="5281542" cy="25629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posing for a photo&#10;&#10;Description automatically generated with medium confidence" id="248" name="Google Shape;248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44000" y="3249086"/>
            <a:ext cx="1545996" cy="11594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9" name="Google Shape;249;p33"/>
          <p:cNvGrpSpPr/>
          <p:nvPr/>
        </p:nvGrpSpPr>
        <p:grpSpPr>
          <a:xfrm>
            <a:off x="2774178" y="4778470"/>
            <a:ext cx="3623632" cy="233639"/>
            <a:chOff x="3698904" y="6371293"/>
            <a:chExt cx="4831510" cy="311518"/>
          </a:xfrm>
        </p:grpSpPr>
        <p:sp>
          <p:nvSpPr>
            <p:cNvPr id="250" name="Google Shape;250;p33"/>
            <p:cNvSpPr/>
            <p:nvPr/>
          </p:nvSpPr>
          <p:spPr>
            <a:xfrm>
              <a:off x="3698904" y="6528987"/>
              <a:ext cx="4794191" cy="45719"/>
            </a:xfrm>
            <a:prstGeom prst="rect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33"/>
            <p:cNvSpPr/>
            <p:nvPr/>
          </p:nvSpPr>
          <p:spPr>
            <a:xfrm>
              <a:off x="3698904" y="6375163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33"/>
            <p:cNvSpPr/>
            <p:nvPr/>
          </p:nvSpPr>
          <p:spPr>
            <a:xfrm>
              <a:off x="5206858" y="6371293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33"/>
            <p:cNvSpPr/>
            <p:nvPr/>
          </p:nvSpPr>
          <p:spPr>
            <a:xfrm>
              <a:off x="6714812" y="6371293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33"/>
            <p:cNvSpPr/>
            <p:nvPr/>
          </p:nvSpPr>
          <p:spPr>
            <a:xfrm>
              <a:off x="8222766" y="6374284"/>
              <a:ext cx="307648" cy="307648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Time machine free icon" id="255" name="Google Shape;255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79663" y="4635015"/>
            <a:ext cx="281696" cy="281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