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fb8b3b828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fb8b3b828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fb8b3b828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1fb8b3b828_2_1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fb8b3b828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1fb8b3b828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fb8b3b828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1fb8b3b828_2_1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fb8b3b828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1fb8b3b828_2_1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fb8b3b828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1fb8b3b828_2_1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b8b3b828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fb8b3b828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b8b3b828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1fb8b3b828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fb8b3b828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1fb8b3b828_2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fb8b3b828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1fb8b3b828_2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fb8b3b828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fb8b3b828_2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fb8b3b828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1fb8b3b828_2_1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fb8b3b828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1fb8b3b828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fb8b3b828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1fb8b3b828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9919" y="508546"/>
            <a:ext cx="1484158" cy="1484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view " id="130" name="Google Shape;1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8224" y="3713018"/>
            <a:ext cx="1555776" cy="1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1517798" y="2190876"/>
            <a:ext cx="6108403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Interview Workshop</a:t>
            </a:r>
            <a:endParaRPr sz="1100"/>
          </a:p>
        </p:txBody>
      </p:sp>
      <p:sp>
        <p:nvSpPr>
          <p:cNvPr id="132" name="Google Shape;132;p25"/>
          <p:cNvSpPr/>
          <p:nvPr/>
        </p:nvSpPr>
        <p:spPr>
          <a:xfrm>
            <a:off x="1399309" y="2138795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7710401" y="2138794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3069449" y="3091169"/>
            <a:ext cx="300510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Mentors in Various Fields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sp>
        <p:nvSpPr>
          <p:cNvPr id="200" name="Google Shape;200;p34"/>
          <p:cNvSpPr txBox="1"/>
          <p:nvPr/>
        </p:nvSpPr>
        <p:spPr>
          <a:xfrm>
            <a:off x="702195" y="3488749"/>
            <a:ext cx="227610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Questions</a:t>
            </a:r>
            <a:endParaRPr sz="1100"/>
          </a:p>
        </p:txBody>
      </p:sp>
      <p:sp>
        <p:nvSpPr>
          <p:cNvPr id="201" name="Google Shape;201;p34"/>
          <p:cNvSpPr txBox="1"/>
          <p:nvPr/>
        </p:nvSpPr>
        <p:spPr>
          <a:xfrm>
            <a:off x="2978299" y="2107243"/>
            <a:ext cx="5888182" cy="16796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rush to answer the question! 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fine to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take your time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think 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deeply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enough about the question!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"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262" y="1468241"/>
            <a:ext cx="1863436" cy="186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sp>
        <p:nvSpPr>
          <p:cNvPr id="208" name="Google Shape;208;p35"/>
          <p:cNvSpPr txBox="1"/>
          <p:nvPr/>
        </p:nvSpPr>
        <p:spPr>
          <a:xfrm>
            <a:off x="2831018" y="3573832"/>
            <a:ext cx="348196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 Unnecessary Movements</a:t>
            </a:r>
            <a:endParaRPr sz="1100"/>
          </a:p>
        </p:txBody>
      </p:sp>
      <p:pic>
        <p:nvPicPr>
          <p:cNvPr descr="Legs Shake GIFs - Get the best GIF on GIPHY"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1429414"/>
            <a:ext cx="3429000" cy="192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pic>
        <p:nvPicPr>
          <p:cNvPr descr="Any Questions? We'd love to hear them. - Willy Wonka Sarcasm Meme | Make a  Meme" id="215" name="Google Shape;2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430" y="1787613"/>
            <a:ext cx="2509754" cy="2091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3664527" y="1704486"/>
            <a:ext cx="5035700" cy="25106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Interviewers will ask you if there are any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them. 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Please!! Make sure to have a short list of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your employer or interviewer.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sp>
        <p:nvSpPr>
          <p:cNvPr id="222" name="Google Shape;222;p37"/>
          <p:cNvSpPr txBox="1"/>
          <p:nvPr/>
        </p:nvSpPr>
        <p:spPr>
          <a:xfrm>
            <a:off x="3519054" y="1412079"/>
            <a:ext cx="5035700" cy="33416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follow up within 24 hours with the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Thank You Email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This can be a quick note simply thanking them for their time or a longer one that elaborates on some of the things you talked about.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key to leaving a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lasting impression</a:t>
            </a:r>
            <a:endParaRPr sz="11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ank you "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418" y="1856887"/>
            <a:ext cx="1565187" cy="156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/>
        </p:nvSpPr>
        <p:spPr>
          <a:xfrm>
            <a:off x="1011877" y="3502603"/>
            <a:ext cx="193827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Email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/>
        </p:nvSpPr>
        <p:spPr>
          <a:xfrm>
            <a:off x="2182199" y="2260126"/>
            <a:ext cx="4779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with Mentors</a:t>
            </a:r>
            <a:endParaRPr sz="1100"/>
          </a:p>
        </p:txBody>
      </p:sp>
      <p:sp>
        <p:nvSpPr>
          <p:cNvPr id="230" name="Google Shape;230;p38"/>
          <p:cNvSpPr/>
          <p:nvPr/>
        </p:nvSpPr>
        <p:spPr>
          <a:xfrm>
            <a:off x="2182175" y="2138795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8"/>
          <p:cNvSpPr/>
          <p:nvPr/>
        </p:nvSpPr>
        <p:spPr>
          <a:xfrm>
            <a:off x="6927512" y="2138794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 title="Top Interview Tips: Common Questions, Body Language &amp; Mor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456" y="873053"/>
            <a:ext cx="6013087" cy="3397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481" y="871538"/>
            <a:ext cx="6015038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7877" y="451750"/>
            <a:ext cx="2457450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/>
          <p:nvPr/>
        </p:nvSpPr>
        <p:spPr>
          <a:xfrm>
            <a:off x="7674203" y="706580"/>
            <a:ext cx="1712251" cy="1615788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lf improvement " id="151" name="Google Shape;1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321" y="1550843"/>
            <a:ext cx="2041814" cy="204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1676829" y="3592657"/>
            <a:ext cx="93679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Posture</a:t>
            </a:r>
            <a:endParaRPr sz="1100"/>
          </a:p>
        </p:txBody>
      </p:sp>
      <p:sp>
        <p:nvSpPr>
          <p:cNvPr id="153" name="Google Shape;153;p28"/>
          <p:cNvSpPr txBox="1"/>
          <p:nvPr/>
        </p:nvSpPr>
        <p:spPr>
          <a:xfrm>
            <a:off x="4478058" y="1248053"/>
            <a:ext cx="3541621" cy="29089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Head-up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Shoulders pulled back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slouching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laid-backness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1840242" y="363278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sp>
        <p:nvSpPr>
          <p:cNvPr id="160" name="Google Shape;160;p29"/>
          <p:cNvSpPr txBox="1"/>
          <p:nvPr/>
        </p:nvSpPr>
        <p:spPr>
          <a:xfrm>
            <a:off x="1998497" y="3661931"/>
            <a:ext cx="13720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Eye Contact</a:t>
            </a:r>
            <a:endParaRPr sz="1100"/>
          </a:p>
        </p:txBody>
      </p:sp>
      <p:pic>
        <p:nvPicPr>
          <p:cNvPr descr="Smile and make eye contact Don&amp;#39;t be creepy! - Sarcastic Nicholas Cage |  Make a Meme"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963" y="1805898"/>
            <a:ext cx="2695079" cy="1531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st give &amp;#39;em a firm handshake. : r/memes" id="162" name="Google Shape;16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1469" y="1389417"/>
            <a:ext cx="2036986" cy="203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5673067" y="3661931"/>
            <a:ext cx="189378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Firm Handshake</a:t>
            </a:r>
            <a:endParaRPr sz="1100"/>
          </a:p>
        </p:txBody>
      </p:sp>
      <p:sp>
        <p:nvSpPr>
          <p:cNvPr id="164" name="Google Shape;164;p29"/>
          <p:cNvSpPr txBox="1"/>
          <p:nvPr/>
        </p:nvSpPr>
        <p:spPr>
          <a:xfrm>
            <a:off x="2903161" y="4344267"/>
            <a:ext cx="333769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a good first impression!!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2919391" y="2260126"/>
            <a:ext cx="3305232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Staring Game</a:t>
            </a:r>
            <a:endParaRPr sz="1100"/>
          </a:p>
        </p:txBody>
      </p:sp>
      <p:sp>
        <p:nvSpPr>
          <p:cNvPr id="170" name="Google Shape;170;p30"/>
          <p:cNvSpPr/>
          <p:nvPr/>
        </p:nvSpPr>
        <p:spPr>
          <a:xfrm>
            <a:off x="2777836" y="2138795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6331877" y="2138794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sp>
        <p:nvSpPr>
          <p:cNvPr id="177" name="Google Shape;177;p31"/>
          <p:cNvSpPr txBox="1"/>
          <p:nvPr/>
        </p:nvSpPr>
        <p:spPr>
          <a:xfrm>
            <a:off x="1301401" y="3488749"/>
            <a:ext cx="120249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Talk</a:t>
            </a:r>
            <a:endParaRPr sz="1100"/>
          </a:p>
        </p:txBody>
      </p:sp>
      <p:sp>
        <p:nvSpPr>
          <p:cNvPr id="178" name="Google Shape;178;p31"/>
          <p:cNvSpPr txBox="1"/>
          <p:nvPr/>
        </p:nvSpPr>
        <p:spPr>
          <a:xfrm>
            <a:off x="3623438" y="2399960"/>
            <a:ext cx="4601651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lot of the time, small talk comes up before any questions. It’s good to have a few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current events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0" i="0" lang="en" sz="18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topics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mind.</a:t>
            </a:r>
            <a:endParaRPr sz="1100"/>
          </a:p>
        </p:txBody>
      </p:sp>
      <p:pic>
        <p:nvPicPr>
          <p:cNvPr descr="Conversation " id="179" name="Google Shape;1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655" y="1656221"/>
            <a:ext cx="1643986" cy="1643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3247415" y="2260126"/>
            <a:ext cx="264918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Talk</a:t>
            </a:r>
            <a:endParaRPr sz="1100"/>
          </a:p>
        </p:txBody>
      </p:sp>
      <p:sp>
        <p:nvSpPr>
          <p:cNvPr id="185" name="Google Shape;185;p32"/>
          <p:cNvSpPr/>
          <p:nvPr/>
        </p:nvSpPr>
        <p:spPr>
          <a:xfrm>
            <a:off x="3034144" y="2138795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2"/>
          <p:cNvSpPr/>
          <p:nvPr/>
        </p:nvSpPr>
        <p:spPr>
          <a:xfrm>
            <a:off x="6075568" y="2138794"/>
            <a:ext cx="34289" cy="865909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/>
        </p:nvSpPr>
        <p:spPr>
          <a:xfrm>
            <a:off x="1840247" y="389785"/>
            <a:ext cx="546351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Ace Interview?</a:t>
            </a:r>
            <a:endParaRPr sz="1100"/>
          </a:p>
        </p:txBody>
      </p:sp>
      <p:sp>
        <p:nvSpPr>
          <p:cNvPr id="192" name="Google Shape;192;p33"/>
          <p:cNvSpPr txBox="1"/>
          <p:nvPr/>
        </p:nvSpPr>
        <p:spPr>
          <a:xfrm>
            <a:off x="351931" y="3488749"/>
            <a:ext cx="227610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Questions</a:t>
            </a:r>
            <a:endParaRPr sz="1100"/>
          </a:p>
        </p:txBody>
      </p:sp>
      <p:sp>
        <p:nvSpPr>
          <p:cNvPr id="193" name="Google Shape;193;p33"/>
          <p:cNvSpPr txBox="1"/>
          <p:nvPr/>
        </p:nvSpPr>
        <p:spPr>
          <a:xfrm>
            <a:off x="3159208" y="1280449"/>
            <a:ext cx="5888182" cy="33070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your biggest weaknesses/strengths?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see yourself in five years?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 of all the candidates, why should we hire you?</a:t>
            </a:r>
            <a:endParaRPr sz="1100"/>
          </a:p>
          <a:p>
            <a:pPr indent="-25400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 want this Job/school?</a:t>
            </a:r>
            <a:endParaRPr sz="1100"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" id="194" name="Google Shape;1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598" y="1468241"/>
            <a:ext cx="1863436" cy="186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