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f8ccb54f9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1f8ccb54f9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f8ccb54f9_2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1f8ccb54f9_2_1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f8ccb54f9_2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11f8ccb54f9_2_1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f8ccb54f9_2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11f8ccb54f9_2_1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f8ccb54f9_2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11f8ccb54f9_2_1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f8ccb54f9_2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11f8ccb54f9_2_1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f8ccb54f9_2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11f8ccb54f9_2_2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f8ccb54f9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1f8ccb54f9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1f8ccb54f9_2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1f8ccb54f9_2_2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f8ccb54f9_2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11f8ccb54f9_2_2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1f8ccb54f9_2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11f8ccb54f9_2_2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f8ccb54f9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11f8ccb54f9_2_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1f8ccb54f9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11f8ccb54f9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f8ccb54f9_2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11f8ccb54f9_2_2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f8ccb54f9_2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11f8ccb54f9_2_2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1f8ccb54f9_2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11f8ccb54f9_2_2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1f8ccb54f9_2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11f8ccb54f9_2_2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1f8ccb54f9_2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11f8ccb54f9_2_3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1f8ccb54f9_2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11f8ccb54f9_2_3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1f8ccb54f9_2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11f8ccb54f9_2_3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1f8ccb54f9_2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11f8ccb54f9_2_3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1f8ccb54f9_2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11f8ccb54f9_2_3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f8ccb54f9_2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11f8ccb54f9_2_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f8ccb54f9_2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11f8ccb54f9_2_3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1f8ccb54f9_2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11f8ccb54f9_2_3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1f8ccb54f9_2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11f8ccb54f9_2_3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f8ccb54f9_2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11f8ccb54f9_2_3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1f8ccb54f9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11f8ccb54f9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1f8ccb54f9_2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11f8ccb54f9_2_3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1f8ccb54f9_2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11f8ccb54f9_2_3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1f8ccb54f9_2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11f8ccb54f9_2_4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1f8ccb54f9_2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11f8ccb54f9_2_4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1f8ccb54f9_2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11f8ccb54f9_2_4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f8ccb54f9_2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11f8ccb54f9_2_1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1f8ccb54f9_2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11f8ccb54f9_2_4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1f8ccb54f9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11f8ccb54f9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1f8ccb54f9_2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g11f8ccb54f9_2_4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1f8ccb54f9_2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11f8ccb54f9_2_4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1f8ccb54f9_2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11f8ccb54f9_2_4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1f8ccb54f9_2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11f8ccb54f9_2_4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1f8ccb54f9_2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g11f8ccb54f9_2_4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1f8ccb54f9_2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11f8ccb54f9_2_4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1f8ccb54f9_2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11f8ccb54f9_2_4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1f8ccb54f9_2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g11f8ccb54f9_2_4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f8ccb54f9_2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11f8ccb54f9_2_1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1f8ccb54f9_2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11f8ccb54f9_2_4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1f8ccb54f9_2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g11f8ccb54f9_2_4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1f8ccb54f9_2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g11f8ccb54f9_2_5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1f8ccb54f9_2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g11f8ccb54f9_2_5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f8ccb54f9_2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11f8ccb54f9_2_1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1f8ccb54f9_2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11f8ccb54f9_2_1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f8ccb54f9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1f8ccb54f9_2_1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f8ccb54f9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11f8ccb54f9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Relationship Id="rId4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Relationship Id="rId4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5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Relationship Id="rId4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3455825" y="1455575"/>
            <a:ext cx="2232349" cy="2232349"/>
          </a:xfrm>
          <a:prstGeom prst="rect">
            <a:avLst/>
          </a:prstGeom>
          <a:solidFill>
            <a:srgbClr val="C4E0B2"/>
          </a:solidFill>
          <a:ln cap="flat" cmpd="sng" w="762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3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GM#3</a:t>
            </a:r>
            <a:endParaRPr sz="1100"/>
          </a:p>
        </p:txBody>
      </p:sp>
      <p:sp>
        <p:nvSpPr>
          <p:cNvPr id="130" name="Google Shape;130;p25"/>
          <p:cNvSpPr/>
          <p:nvPr/>
        </p:nvSpPr>
        <p:spPr>
          <a:xfrm>
            <a:off x="766859" y="4568266"/>
            <a:ext cx="7610281" cy="34289"/>
          </a:xfrm>
          <a:prstGeom prst="rect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160952" y="4604821"/>
            <a:ext cx="2278117" cy="1962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유티 어스틴 한인 학생회</a:t>
            </a:r>
            <a:endParaRPr b="0" i="0" sz="800" u="none" cap="none" strike="noStrike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5"/>
          <p:cNvSpPr txBox="1"/>
          <p:nvPr/>
        </p:nvSpPr>
        <p:spPr>
          <a:xfrm>
            <a:off x="6865883" y="4559867"/>
            <a:ext cx="2278117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texasuka.org</a:t>
            </a:r>
            <a:endParaRPr sz="1100"/>
          </a:p>
        </p:txBody>
      </p:sp>
      <p:sp>
        <p:nvSpPr>
          <p:cNvPr id="133" name="Google Shape;133;p25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5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4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4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YouTube Video</a:t>
            </a:r>
            <a:endParaRPr sz="1100"/>
          </a:p>
        </p:txBody>
      </p:sp>
      <p:pic>
        <p:nvPicPr>
          <p:cNvPr id="225" name="Google Shape;22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565" y="1647825"/>
            <a:ext cx="40005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8222" y="1647825"/>
            <a:ext cx="1847850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 txBox="1"/>
          <p:nvPr/>
        </p:nvSpPr>
        <p:spPr>
          <a:xfrm>
            <a:off x="1888427" y="3990482"/>
            <a:ext cx="5367145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We are currently working on a dorm tour video! We plan to publish by February so please subscribe!</a:t>
            </a:r>
            <a:endParaRPr sz="1100"/>
          </a:p>
        </p:txBody>
      </p:sp>
      <p:pic>
        <p:nvPicPr>
          <p:cNvPr id="228" name="Google Shape;22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8859" y="2942732"/>
            <a:ext cx="1047750" cy="1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5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5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Marketing</a:t>
            </a:r>
            <a:endParaRPr sz="1100"/>
          </a:p>
        </p:txBody>
      </p:sp>
      <p:pic>
        <p:nvPicPr>
          <p:cNvPr descr="Icon&#10;&#10;Description automatically generated" id="236" name="Google Shape;23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7525" y="1543050"/>
            <a:ext cx="20574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5"/>
          <p:cNvSpPr txBox="1"/>
          <p:nvPr/>
        </p:nvSpPr>
        <p:spPr>
          <a:xfrm>
            <a:off x="3056164" y="3697088"/>
            <a:ext cx="264269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Internship Opportunity</a:t>
            </a:r>
            <a:endParaRPr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6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Internship Opportunity</a:t>
            </a:r>
            <a:endParaRPr sz="1100"/>
          </a:p>
        </p:txBody>
      </p:sp>
      <p:pic>
        <p:nvPicPr>
          <p:cNvPr id="245" name="Google Shape;24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3080" y="636815"/>
            <a:ext cx="3925447" cy="392544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/>
          <p:nvPr/>
        </p:nvSpPr>
        <p:spPr>
          <a:xfrm>
            <a:off x="3537176" y="1107772"/>
            <a:ext cx="473616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Samsung Bioepis Global Internship </a:t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6"/>
          <p:cNvSpPr txBox="1"/>
          <p:nvPr/>
        </p:nvSpPr>
        <p:spPr>
          <a:xfrm>
            <a:off x="3529013" y="1611427"/>
            <a:ext cx="5600699" cy="437427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Major </a:t>
            </a:r>
            <a:endParaRPr sz="11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Biology, Chemical Engineering, Chemistry, </a:t>
            </a:r>
            <a:r>
              <a:rPr lang="en" sz="17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의약학</a:t>
            </a:r>
            <a:endParaRPr sz="17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sz="1100"/>
          </a:p>
          <a:p>
            <a:pPr indent="-3365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700"/>
              <a:buFont typeface="Arial"/>
              <a:buAutoNum type="arabicPeriod"/>
            </a:pPr>
            <a:r>
              <a:rPr lang="en" sz="17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2022년 12월 또는 2023년 5월 졸업 예정자 (학/석)</a:t>
            </a:r>
            <a:endParaRPr sz="1100"/>
          </a:p>
          <a:p>
            <a:pPr indent="-3365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700"/>
              <a:buFont typeface="Arial"/>
              <a:buAutoNum type="arabicPeriod"/>
            </a:pPr>
            <a:r>
              <a:rPr lang="en" sz="17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군필/면제자</a:t>
            </a:r>
            <a:endParaRPr sz="17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700"/>
              <a:buFont typeface="Arial"/>
              <a:buAutoNum type="arabicPeriod"/>
            </a:pPr>
            <a:r>
              <a:rPr lang="en" sz="17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해외여행 결격사유 없는 자</a:t>
            </a:r>
            <a:endParaRPr sz="17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7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7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 b="10000" l="9501" r="9231" t="10000"/>
          <a:stretch/>
        </p:blipFill>
        <p:spPr>
          <a:xfrm>
            <a:off x="5808889" y="1428750"/>
            <a:ext cx="2322246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7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Internship Opportunity</a:t>
            </a:r>
            <a:endParaRPr sz="1100"/>
          </a:p>
        </p:txBody>
      </p:sp>
      <p:sp>
        <p:nvSpPr>
          <p:cNvPr id="256" name="Google Shape;256;p37"/>
          <p:cNvSpPr txBox="1"/>
          <p:nvPr/>
        </p:nvSpPr>
        <p:spPr>
          <a:xfrm>
            <a:off x="1855579" y="2208615"/>
            <a:ext cx="510014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Application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Feb 17</a:t>
            </a:r>
            <a:r>
              <a:rPr b="1" baseline="30000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– Feb 28</a:t>
            </a:r>
            <a:r>
              <a:rPr b="1" baseline="30000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5PM (KST)</a:t>
            </a:r>
            <a:endParaRPr b="1" sz="19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915" y="1940003"/>
            <a:ext cx="1252802" cy="1252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8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8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Operation</a:t>
            </a:r>
            <a:endParaRPr sz="1100"/>
          </a:p>
        </p:txBody>
      </p:sp>
      <p:sp>
        <p:nvSpPr>
          <p:cNvPr id="265" name="Google Shape;265;p38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7030A0"/>
          </a:solidFill>
          <a:ln cap="flat" cmpd="sng" w="127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264" y="1649559"/>
            <a:ext cx="1523472" cy="152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5733" y="1649559"/>
            <a:ext cx="1523471" cy="152347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8"/>
          <p:cNvSpPr/>
          <p:nvPr/>
        </p:nvSpPr>
        <p:spPr>
          <a:xfrm>
            <a:off x="746732" y="3408941"/>
            <a:ext cx="2219599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UKA Field Trip Recap</a:t>
            </a:r>
            <a:endParaRPr sz="1100"/>
          </a:p>
        </p:txBody>
      </p:sp>
      <p:sp>
        <p:nvSpPr>
          <p:cNvPr id="269" name="Google Shape;269;p38"/>
          <p:cNvSpPr/>
          <p:nvPr/>
        </p:nvSpPr>
        <p:spPr>
          <a:xfrm>
            <a:off x="3668387" y="3408941"/>
            <a:ext cx="1807226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Upcoming Events</a:t>
            </a:r>
            <a:endParaRPr sz="1100"/>
          </a:p>
        </p:txBody>
      </p:sp>
      <p:sp>
        <p:nvSpPr>
          <p:cNvPr id="270" name="Google Shape;270;p38"/>
          <p:cNvSpPr/>
          <p:nvPr/>
        </p:nvSpPr>
        <p:spPr>
          <a:xfrm>
            <a:off x="6375440" y="3408941"/>
            <a:ext cx="182405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Fam-Fam Update</a:t>
            </a:r>
            <a:endParaRPr sz="1100"/>
          </a:p>
        </p:txBody>
      </p:sp>
      <p:pic>
        <p:nvPicPr>
          <p:cNvPr id="271" name="Google Shape;27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4796" y="1649559"/>
            <a:ext cx="1523471" cy="1523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9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9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San Antonio Field Trip </a:t>
            </a:r>
            <a:endParaRPr sz="1100"/>
          </a:p>
        </p:txBody>
      </p:sp>
      <p:pic>
        <p:nvPicPr>
          <p:cNvPr descr="A group of people sitting at a table&#10;&#10;Description automatically generated with medium confidence" id="279" name="Google Shape;27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993" y="868455"/>
            <a:ext cx="2554943" cy="340658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 txBox="1"/>
          <p:nvPr/>
        </p:nvSpPr>
        <p:spPr>
          <a:xfrm>
            <a:off x="3390555" y="4519793"/>
            <a:ext cx="2346404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Night at Riverwalk!</a:t>
            </a:r>
            <a:endParaRPr sz="1100"/>
          </a:p>
        </p:txBody>
      </p:sp>
      <p:pic>
        <p:nvPicPr>
          <p:cNvPr descr="A picture containing outdoor, way, city, sidewalk&#10;&#10;Description automatically generated" id="281" name="Google Shape;28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5432" y="868455"/>
            <a:ext cx="4542119" cy="3406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40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0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San Antonio Field Trip </a:t>
            </a:r>
            <a:endParaRPr sz="1100"/>
          </a:p>
        </p:txBody>
      </p:sp>
      <p:pic>
        <p:nvPicPr>
          <p:cNvPr descr="A group of people posing for a photo&#10;&#10;Description automatically generated" id="289" name="Google Shape;289;p40"/>
          <p:cNvPicPr preferRelativeResize="0"/>
          <p:nvPr/>
        </p:nvPicPr>
        <p:blipFill rotWithShape="1">
          <a:blip r:embed="rId3">
            <a:alphaModFix/>
          </a:blip>
          <a:srcRect b="0" l="3773" r="9911" t="20211"/>
          <a:stretch/>
        </p:blipFill>
        <p:spPr>
          <a:xfrm>
            <a:off x="4162663" y="1387344"/>
            <a:ext cx="4549303" cy="2368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medium confidence" id="290" name="Google Shape;290;p40"/>
          <p:cNvPicPr preferRelativeResize="0"/>
          <p:nvPr/>
        </p:nvPicPr>
        <p:blipFill rotWithShape="1">
          <a:blip r:embed="rId4">
            <a:alphaModFix/>
          </a:blip>
          <a:srcRect b="11028" l="0" r="0" t="0"/>
          <a:stretch/>
        </p:blipFill>
        <p:spPr>
          <a:xfrm>
            <a:off x="318407" y="1387344"/>
            <a:ext cx="3549909" cy="2368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41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1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San Antonio Field Trip </a:t>
            </a:r>
            <a:endParaRPr sz="1100"/>
          </a:p>
        </p:txBody>
      </p:sp>
      <p:pic>
        <p:nvPicPr>
          <p:cNvPr descr="A group of people on a roller coaster&#10;&#10;Description automatically generated with medium confidence" id="298" name="Google Shape;29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6651" y="756118"/>
            <a:ext cx="2652461" cy="353661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1"/>
          <p:cNvSpPr txBox="1"/>
          <p:nvPr/>
        </p:nvSpPr>
        <p:spPr>
          <a:xfrm>
            <a:off x="3186886" y="4506685"/>
            <a:ext cx="2346404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Six Flags!</a:t>
            </a:r>
            <a:endParaRPr sz="1100"/>
          </a:p>
        </p:txBody>
      </p:sp>
      <p:pic>
        <p:nvPicPr>
          <p:cNvPr descr="A group of people posing for a photo in front of a brick building&#10;&#10;Description automatically generated with medium confidence" id="300" name="Google Shape;300;p41"/>
          <p:cNvPicPr preferRelativeResize="0"/>
          <p:nvPr/>
        </p:nvPicPr>
        <p:blipFill rotWithShape="1">
          <a:blip r:embed="rId4">
            <a:alphaModFix/>
          </a:blip>
          <a:srcRect b="0" l="32887" r="19298" t="0"/>
          <a:stretch/>
        </p:blipFill>
        <p:spPr>
          <a:xfrm>
            <a:off x="4944836" y="756118"/>
            <a:ext cx="3002512" cy="3536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2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2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2"/>
          <p:cNvSpPr txBox="1"/>
          <p:nvPr/>
        </p:nvSpPr>
        <p:spPr>
          <a:xfrm>
            <a:off x="629670" y="122200"/>
            <a:ext cx="794982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Pajama Party </a:t>
            </a:r>
            <a:endParaRPr sz="1100"/>
          </a:p>
        </p:txBody>
      </p:sp>
      <p:pic>
        <p:nvPicPr>
          <p:cNvPr descr="Pajamas " id="308" name="Google Shape;30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790" y="1339453"/>
            <a:ext cx="2464594" cy="246459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2"/>
          <p:cNvSpPr txBox="1"/>
          <p:nvPr/>
        </p:nvSpPr>
        <p:spPr>
          <a:xfrm>
            <a:off x="3767963" y="1282825"/>
            <a:ext cx="5057630" cy="297773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Come join the Fun!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When: </a:t>
            </a: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February 26</a:t>
            </a:r>
            <a:r>
              <a:rPr baseline="30000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(Sat) at the Union</a:t>
            </a:r>
            <a:endParaRPr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Free Pizza and Fun Games!!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3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43"/>
          <p:cNvSpPr txBox="1"/>
          <p:nvPr/>
        </p:nvSpPr>
        <p:spPr>
          <a:xfrm>
            <a:off x="629670" y="122200"/>
            <a:ext cx="794982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K-Festival </a:t>
            </a:r>
            <a:endParaRPr sz="1100"/>
          </a:p>
        </p:txBody>
      </p:sp>
      <p:pic>
        <p:nvPicPr>
          <p:cNvPr id="317" name="Google Shape;31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430774">
            <a:off x="909355" y="1179709"/>
            <a:ext cx="1425808" cy="142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55794">
            <a:off x="3705581" y="2740208"/>
            <a:ext cx="1081414" cy="108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96702" y="3111344"/>
            <a:ext cx="970717" cy="97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249" y="2602046"/>
            <a:ext cx="1480015" cy="148001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3"/>
          <p:cNvSpPr txBox="1"/>
          <p:nvPr/>
        </p:nvSpPr>
        <p:spPr>
          <a:xfrm>
            <a:off x="4979048" y="1302026"/>
            <a:ext cx="3846544" cy="2417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Be part of the Grand Festival!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Where: </a:t>
            </a: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Gregory Plaza</a:t>
            </a:r>
            <a:endParaRPr sz="1100"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When: </a:t>
            </a: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March 22</a:t>
            </a:r>
            <a:r>
              <a:rPr baseline="30000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(Tuesday)</a:t>
            </a:r>
            <a:endParaRPr sz="1100"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Time: </a:t>
            </a: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5-10PM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6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Finance</a:t>
            </a:r>
            <a:endParaRPr sz="1100"/>
          </a:p>
        </p:txBody>
      </p:sp>
      <p:pic>
        <p:nvPicPr>
          <p:cNvPr descr="Scholarship " id="142" name="Google Shape;1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8109" y="1602278"/>
            <a:ext cx="1669819" cy="166981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/>
          <p:nvPr/>
        </p:nvSpPr>
        <p:spPr>
          <a:xfrm>
            <a:off x="1392293" y="3272097"/>
            <a:ext cx="2521449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UKA X Grace Realty Scholarship</a:t>
            </a:r>
            <a:endParaRPr sz="1100"/>
          </a:p>
        </p:txBody>
      </p:sp>
      <p:pic>
        <p:nvPicPr>
          <p:cNvPr descr="Fundraiser " id="144" name="Google Shape;14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6073" y="1602278"/>
            <a:ext cx="1669818" cy="166981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5230259" y="3272097"/>
            <a:ext cx="2521449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Fundraising</a:t>
            </a:r>
            <a:endParaRPr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4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4"/>
          <p:cNvSpPr txBox="1"/>
          <p:nvPr/>
        </p:nvSpPr>
        <p:spPr>
          <a:xfrm>
            <a:off x="629670" y="122200"/>
            <a:ext cx="794982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FAM FAM Adjustments </a:t>
            </a:r>
            <a:endParaRPr sz="1100"/>
          </a:p>
        </p:txBody>
      </p:sp>
      <p:sp>
        <p:nvSpPr>
          <p:cNvPr id="329" name="Google Shape;329;p44"/>
          <p:cNvSpPr txBox="1"/>
          <p:nvPr/>
        </p:nvSpPr>
        <p:spPr>
          <a:xfrm>
            <a:off x="5208960" y="1778446"/>
            <a:ext cx="3099221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819" y="1089340"/>
            <a:ext cx="2964820" cy="296482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4"/>
          <p:cNvSpPr txBox="1"/>
          <p:nvPr/>
        </p:nvSpPr>
        <p:spPr>
          <a:xfrm>
            <a:off x="3898232" y="1302026"/>
            <a:ext cx="5065294" cy="23314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New Members have been Added!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You must pay your fee to join</a:t>
            </a:r>
            <a:endParaRPr sz="1100"/>
          </a:p>
          <a:p>
            <a:pPr indent="-2032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Fill out the membership form to join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5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45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Administration</a:t>
            </a:r>
            <a:endParaRPr sz="1100"/>
          </a:p>
        </p:txBody>
      </p:sp>
      <p:pic>
        <p:nvPicPr>
          <p:cNvPr id="339" name="Google Shape;33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9472" y="1728682"/>
            <a:ext cx="1523471" cy="152347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5"/>
          <p:cNvSpPr txBox="1"/>
          <p:nvPr/>
        </p:nvSpPr>
        <p:spPr>
          <a:xfrm>
            <a:off x="696446" y="3486131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Dongari Updates</a:t>
            </a:r>
            <a:endParaRPr sz="1100"/>
          </a:p>
        </p:txBody>
      </p:sp>
      <p:pic>
        <p:nvPicPr>
          <p:cNvPr id="341" name="Google Shape;34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2920" y="1728682"/>
            <a:ext cx="1586599" cy="15865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5"/>
          <p:cNvSpPr txBox="1"/>
          <p:nvPr/>
        </p:nvSpPr>
        <p:spPr>
          <a:xfrm>
            <a:off x="3581459" y="3486131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Workshop Plans</a:t>
            </a:r>
            <a:endParaRPr sz="1100"/>
          </a:p>
        </p:txBody>
      </p:sp>
      <p:pic>
        <p:nvPicPr>
          <p:cNvPr descr="Chef " id="343" name="Google Shape;343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79495" y="1775290"/>
            <a:ext cx="1586599" cy="158659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5"/>
          <p:cNvSpPr txBox="1"/>
          <p:nvPr/>
        </p:nvSpPr>
        <p:spPr>
          <a:xfrm>
            <a:off x="6498033" y="3486131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Guest Speaker</a:t>
            </a:r>
            <a:endParaRPr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6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6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Dongari Update</a:t>
            </a:r>
            <a:endParaRPr sz="1100"/>
          </a:p>
        </p:txBody>
      </p:sp>
      <p:pic>
        <p:nvPicPr>
          <p:cNvPr descr="Basketball " id="352" name="Google Shape;35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5492" y="1619269"/>
            <a:ext cx="1906713" cy="190671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6"/>
          <p:cNvSpPr txBox="1"/>
          <p:nvPr/>
        </p:nvSpPr>
        <p:spPr>
          <a:xfrm>
            <a:off x="1074088" y="3640913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UKA B-Ball</a:t>
            </a:r>
            <a:endParaRPr sz="1100"/>
          </a:p>
        </p:txBody>
      </p:sp>
      <p:sp>
        <p:nvSpPr>
          <p:cNvPr id="354" name="Google Shape;354;p46"/>
          <p:cNvSpPr txBox="1"/>
          <p:nvPr/>
        </p:nvSpPr>
        <p:spPr>
          <a:xfrm>
            <a:off x="3696555" y="2156171"/>
            <a:ext cx="4810631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UKA Basketball team</a:t>
            </a: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won the last game!!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The next game is scheduled for next </a:t>
            </a:r>
            <a:r>
              <a:rPr b="1"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Tuesday at 7pm</a:t>
            </a: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. Please come and cheer for them!!</a:t>
            </a:r>
            <a:endParaRPr sz="11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7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7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Video games " id="361" name="Google Shape;36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8845" y="1618394"/>
            <a:ext cx="1906713" cy="190671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7"/>
          <p:cNvSpPr txBox="1"/>
          <p:nvPr/>
        </p:nvSpPr>
        <p:spPr>
          <a:xfrm>
            <a:off x="6047440" y="3455834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UKA Gaming</a:t>
            </a:r>
            <a:endParaRPr sz="1100"/>
          </a:p>
        </p:txBody>
      </p:sp>
      <p:sp>
        <p:nvSpPr>
          <p:cNvPr id="363" name="Google Shape;363;p47"/>
          <p:cNvSpPr txBox="1"/>
          <p:nvPr/>
        </p:nvSpPr>
        <p:spPr>
          <a:xfrm>
            <a:off x="1147039" y="2763336"/>
            <a:ext cx="3332514" cy="10387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Prize: Champion Skin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When: 2/26 Sat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Where: Summoner’s Rift</a:t>
            </a:r>
            <a:endParaRPr sz="1100"/>
          </a:p>
        </p:txBody>
      </p:sp>
      <p:sp>
        <p:nvSpPr>
          <p:cNvPr id="364" name="Google Shape;364;p47"/>
          <p:cNvSpPr txBox="1"/>
          <p:nvPr/>
        </p:nvSpPr>
        <p:spPr>
          <a:xfrm>
            <a:off x="472822" y="1618394"/>
            <a:ext cx="4483337" cy="807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League of Legend UKA Competition</a:t>
            </a:r>
            <a:endParaRPr sz="1100"/>
          </a:p>
        </p:txBody>
      </p:sp>
      <p:sp>
        <p:nvSpPr>
          <p:cNvPr id="365" name="Google Shape;365;p47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Dongari Update</a:t>
            </a:r>
            <a:endParaRPr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8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8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8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Dongari Update</a:t>
            </a:r>
            <a:endParaRPr sz="1100"/>
          </a:p>
        </p:txBody>
      </p:sp>
      <p:pic>
        <p:nvPicPr>
          <p:cNvPr descr="Football player " id="373" name="Google Shape;37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199" y="1280611"/>
            <a:ext cx="2348346" cy="234834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8"/>
          <p:cNvSpPr txBox="1"/>
          <p:nvPr/>
        </p:nvSpPr>
        <p:spPr>
          <a:xfrm>
            <a:off x="1237365" y="3628957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Red Devil FC</a:t>
            </a:r>
            <a:endParaRPr sz="1100"/>
          </a:p>
        </p:txBody>
      </p:sp>
      <p:sp>
        <p:nvSpPr>
          <p:cNvPr id="375" name="Google Shape;375;p48"/>
          <p:cNvSpPr txBox="1"/>
          <p:nvPr/>
        </p:nvSpPr>
        <p:spPr>
          <a:xfrm>
            <a:off x="3696555" y="2013042"/>
            <a:ext cx="481063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Red Devil FC </a:t>
            </a: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is going to play in the IM League today!! Please come and cheer for them!!</a:t>
            </a:r>
            <a:endParaRPr sz="1100"/>
          </a:p>
        </p:txBody>
      </p:sp>
      <p:sp>
        <p:nvSpPr>
          <p:cNvPr id="376" name="Google Shape;376;p48"/>
          <p:cNvSpPr txBox="1"/>
          <p:nvPr/>
        </p:nvSpPr>
        <p:spPr>
          <a:xfrm>
            <a:off x="3814139" y="3054258"/>
            <a:ext cx="4575463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: Today at 8 pm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Where</a:t>
            </a: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: Charles Alan Wright Fields</a:t>
            </a:r>
            <a:endParaRPr sz="1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9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9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9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Dongari Update</a:t>
            </a:r>
            <a:endParaRPr sz="1100"/>
          </a:p>
        </p:txBody>
      </p:sp>
      <p:pic>
        <p:nvPicPr>
          <p:cNvPr id="384" name="Google Shape;38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1395" y="1497565"/>
            <a:ext cx="3944198" cy="214836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9"/>
          <p:cNvSpPr txBox="1"/>
          <p:nvPr/>
        </p:nvSpPr>
        <p:spPr>
          <a:xfrm>
            <a:off x="5878733" y="3730060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KAMU Beatwin</a:t>
            </a:r>
            <a:endParaRPr sz="18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9"/>
          <p:cNvSpPr txBox="1"/>
          <p:nvPr/>
        </p:nvSpPr>
        <p:spPr>
          <a:xfrm>
            <a:off x="103662" y="2068067"/>
            <a:ext cx="4468338" cy="20082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KAMU Beatwin </a:t>
            </a: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is a dance group who mainly covers K-pop dance.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Please go visit KAMU youtube and subscribe to watch their amazing performance!!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0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0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50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Workshop Reminder</a:t>
            </a:r>
            <a:endParaRPr sz="1100"/>
          </a:p>
        </p:txBody>
      </p:sp>
      <p:pic>
        <p:nvPicPr>
          <p:cNvPr descr="Interview " id="394" name="Google Shape;39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5718" y="1505468"/>
            <a:ext cx="2132563" cy="2132563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0"/>
          <p:cNvSpPr txBox="1"/>
          <p:nvPr/>
        </p:nvSpPr>
        <p:spPr>
          <a:xfrm>
            <a:off x="2166684" y="3440404"/>
            <a:ext cx="481063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Interview Workshop</a:t>
            </a:r>
            <a:endParaRPr sz="1100"/>
          </a:p>
        </p:txBody>
      </p:sp>
      <p:sp>
        <p:nvSpPr>
          <p:cNvPr id="396" name="Google Shape;396;p50"/>
          <p:cNvSpPr/>
          <p:nvPr/>
        </p:nvSpPr>
        <p:spPr>
          <a:xfrm>
            <a:off x="1037897" y="1881424"/>
            <a:ext cx="1558980" cy="1558980"/>
          </a:xfrm>
          <a:prstGeom prst="ellips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C4E0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50"/>
          <p:cNvSpPr/>
          <p:nvPr/>
        </p:nvSpPr>
        <p:spPr>
          <a:xfrm>
            <a:off x="6547123" y="1881424"/>
            <a:ext cx="1558980" cy="1558980"/>
          </a:xfrm>
          <a:prstGeom prst="ellips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C4E0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50"/>
          <p:cNvSpPr txBox="1"/>
          <p:nvPr/>
        </p:nvSpPr>
        <p:spPr>
          <a:xfrm>
            <a:off x="1536540" y="2522414"/>
            <a:ext cx="56169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C4E0B2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endParaRPr sz="1100"/>
          </a:p>
        </p:txBody>
      </p:sp>
      <p:sp>
        <p:nvSpPr>
          <p:cNvPr id="399" name="Google Shape;399;p50"/>
          <p:cNvSpPr txBox="1"/>
          <p:nvPr/>
        </p:nvSpPr>
        <p:spPr>
          <a:xfrm>
            <a:off x="7019245" y="2522414"/>
            <a:ext cx="6147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C4E0B2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1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51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51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Workshop Reminder</a:t>
            </a:r>
            <a:endParaRPr sz="1100"/>
          </a:p>
        </p:txBody>
      </p:sp>
      <p:pic>
        <p:nvPicPr>
          <p:cNvPr descr="Interview " id="407" name="Google Shape;40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5718" y="1505468"/>
            <a:ext cx="2132563" cy="213256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1"/>
          <p:cNvSpPr txBox="1"/>
          <p:nvPr/>
        </p:nvSpPr>
        <p:spPr>
          <a:xfrm>
            <a:off x="2166684" y="3440404"/>
            <a:ext cx="481063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Interview Workshop</a:t>
            </a:r>
            <a:endParaRPr sz="1100"/>
          </a:p>
        </p:txBody>
      </p:sp>
      <p:sp>
        <p:nvSpPr>
          <p:cNvPr id="409" name="Google Shape;409;p51"/>
          <p:cNvSpPr/>
          <p:nvPr/>
        </p:nvSpPr>
        <p:spPr>
          <a:xfrm>
            <a:off x="570694" y="1414221"/>
            <a:ext cx="2493386" cy="2493386"/>
          </a:xfrm>
          <a:prstGeom prst="ellips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C4E0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51"/>
          <p:cNvSpPr/>
          <p:nvPr/>
        </p:nvSpPr>
        <p:spPr>
          <a:xfrm>
            <a:off x="6547123" y="1881424"/>
            <a:ext cx="1558980" cy="1558980"/>
          </a:xfrm>
          <a:prstGeom prst="ellips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C4E0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51"/>
          <p:cNvSpPr txBox="1"/>
          <p:nvPr/>
        </p:nvSpPr>
        <p:spPr>
          <a:xfrm>
            <a:off x="1113347" y="2418539"/>
            <a:ext cx="1408078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4E0B2"/>
                </a:solidFill>
                <a:latin typeface="Calibri"/>
                <a:ea typeface="Calibri"/>
                <a:cs typeface="Calibri"/>
                <a:sym typeface="Calibri"/>
              </a:rPr>
              <a:t>2/24 Thu</a:t>
            </a:r>
            <a:endParaRPr sz="1100"/>
          </a:p>
        </p:txBody>
      </p:sp>
      <p:sp>
        <p:nvSpPr>
          <p:cNvPr id="412" name="Google Shape;412;p51"/>
          <p:cNvSpPr txBox="1"/>
          <p:nvPr/>
        </p:nvSpPr>
        <p:spPr>
          <a:xfrm>
            <a:off x="7019245" y="2522414"/>
            <a:ext cx="6147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C4E0B2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endParaRPr sz="1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2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2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2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Workshop Reminder</a:t>
            </a:r>
            <a:endParaRPr sz="1100"/>
          </a:p>
        </p:txBody>
      </p:sp>
      <p:pic>
        <p:nvPicPr>
          <p:cNvPr descr="Interview " id="420" name="Google Shape;42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5718" y="1505468"/>
            <a:ext cx="2132563" cy="213256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2"/>
          <p:cNvSpPr txBox="1"/>
          <p:nvPr/>
        </p:nvSpPr>
        <p:spPr>
          <a:xfrm>
            <a:off x="2166684" y="3440404"/>
            <a:ext cx="481063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Interview Workshop</a:t>
            </a:r>
            <a:endParaRPr sz="1100"/>
          </a:p>
        </p:txBody>
      </p:sp>
      <p:sp>
        <p:nvSpPr>
          <p:cNvPr id="422" name="Google Shape;422;p52"/>
          <p:cNvSpPr/>
          <p:nvPr/>
        </p:nvSpPr>
        <p:spPr>
          <a:xfrm>
            <a:off x="570694" y="1414221"/>
            <a:ext cx="2493386" cy="2493386"/>
          </a:xfrm>
          <a:prstGeom prst="ellips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C4E0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2"/>
          <p:cNvSpPr/>
          <p:nvPr/>
        </p:nvSpPr>
        <p:spPr>
          <a:xfrm>
            <a:off x="6079921" y="1414222"/>
            <a:ext cx="2493384" cy="2493384"/>
          </a:xfrm>
          <a:prstGeom prst="ellips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C4E0B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2"/>
          <p:cNvSpPr txBox="1"/>
          <p:nvPr/>
        </p:nvSpPr>
        <p:spPr>
          <a:xfrm>
            <a:off x="1113347" y="2418539"/>
            <a:ext cx="1408078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4E0B2"/>
                </a:solidFill>
                <a:latin typeface="Calibri"/>
                <a:ea typeface="Calibri"/>
                <a:cs typeface="Calibri"/>
                <a:sym typeface="Calibri"/>
              </a:rPr>
              <a:t>2/24 Thu</a:t>
            </a:r>
            <a:endParaRPr sz="1100"/>
          </a:p>
        </p:txBody>
      </p:sp>
      <p:sp>
        <p:nvSpPr>
          <p:cNvPr id="425" name="Google Shape;425;p52"/>
          <p:cNvSpPr txBox="1"/>
          <p:nvPr/>
        </p:nvSpPr>
        <p:spPr>
          <a:xfrm>
            <a:off x="6519782" y="2418539"/>
            <a:ext cx="1613663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4E0B2"/>
                </a:solidFill>
                <a:latin typeface="Calibri"/>
                <a:ea typeface="Calibri"/>
                <a:cs typeface="Calibri"/>
                <a:sym typeface="Calibri"/>
              </a:rPr>
              <a:t>GAR 0.102</a:t>
            </a:r>
            <a:endParaRPr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3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53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53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Guest Speaker</a:t>
            </a:r>
            <a:endParaRPr sz="1100"/>
          </a:p>
        </p:txBody>
      </p:sp>
      <p:pic>
        <p:nvPicPr>
          <p:cNvPr descr="Chef " id="433" name="Google Shape;43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4582" y="1671204"/>
            <a:ext cx="1801091" cy="180109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3"/>
          <p:cNvSpPr txBox="1"/>
          <p:nvPr/>
        </p:nvSpPr>
        <p:spPr>
          <a:xfrm>
            <a:off x="2166684" y="3472295"/>
            <a:ext cx="481063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Chef Choo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7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Finance</a:t>
            </a:r>
            <a:endParaRPr sz="1100"/>
          </a:p>
        </p:txBody>
      </p:sp>
      <p:sp>
        <p:nvSpPr>
          <p:cNvPr id="153" name="Google Shape;153;p27"/>
          <p:cNvSpPr txBox="1"/>
          <p:nvPr/>
        </p:nvSpPr>
        <p:spPr>
          <a:xfrm>
            <a:off x="3836842" y="2260126"/>
            <a:ext cx="3410297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Scholarships are due this Friday, February 18</a:t>
            </a:r>
            <a:r>
              <a:rPr baseline="30000"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at Midnight!</a:t>
            </a:r>
            <a:endParaRPr sz="1100"/>
          </a:p>
        </p:txBody>
      </p:sp>
      <p:pic>
        <p:nvPicPr>
          <p:cNvPr descr="익스트림무비 - 역시 한국은 빨리빨리의 나라가 맞습니다..." id="154" name="Google Shape;15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682" y="1300818"/>
            <a:ext cx="1906398" cy="254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4"/>
          <p:cNvSpPr/>
          <p:nvPr/>
        </p:nvSpPr>
        <p:spPr>
          <a:xfrm rot="5400000">
            <a:off x="3259985" y="2253342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54"/>
          <p:cNvSpPr/>
          <p:nvPr/>
        </p:nvSpPr>
        <p:spPr>
          <a:xfrm rot="-5400000">
            <a:off x="5247202" y="2253342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4"/>
          <p:cNvSpPr txBox="1"/>
          <p:nvPr/>
        </p:nvSpPr>
        <p:spPr>
          <a:xfrm>
            <a:off x="2166685" y="2352457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Chef Choo</a:t>
            </a:r>
            <a:endParaRPr sz="1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5"/>
          <p:cNvSpPr/>
          <p:nvPr/>
        </p:nvSpPr>
        <p:spPr>
          <a:xfrm rot="5400000">
            <a:off x="3259985" y="2253342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5"/>
          <p:cNvSpPr/>
          <p:nvPr/>
        </p:nvSpPr>
        <p:spPr>
          <a:xfrm rot="-5400000">
            <a:off x="5247202" y="2253342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5"/>
          <p:cNvSpPr txBox="1"/>
          <p:nvPr/>
        </p:nvSpPr>
        <p:spPr>
          <a:xfrm>
            <a:off x="2166685" y="2352457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GAME TIME</a:t>
            </a:r>
            <a:endParaRPr sz="11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6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56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6"/>
          <p:cNvSpPr txBox="1"/>
          <p:nvPr/>
        </p:nvSpPr>
        <p:spPr>
          <a:xfrm>
            <a:off x="-1069904" y="99116"/>
            <a:ext cx="481063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Team Name</a:t>
            </a:r>
            <a:endParaRPr sz="1100"/>
          </a:p>
        </p:txBody>
      </p:sp>
      <p:pic>
        <p:nvPicPr>
          <p:cNvPr descr="Meeting " id="456" name="Google Shape;45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4384" y="1524134"/>
            <a:ext cx="2095233" cy="20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6"/>
          <p:cNvSpPr txBox="1"/>
          <p:nvPr/>
        </p:nvSpPr>
        <p:spPr>
          <a:xfrm>
            <a:off x="1759403" y="3816019"/>
            <a:ext cx="5625193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Before we start, please create team name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(5 minutes)</a:t>
            </a:r>
            <a:endParaRPr sz="18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7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7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57"/>
          <p:cNvSpPr txBox="1"/>
          <p:nvPr/>
        </p:nvSpPr>
        <p:spPr>
          <a:xfrm>
            <a:off x="-332828" y="99116"/>
            <a:ext cx="481063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Guessing Movie Quote</a:t>
            </a:r>
            <a:endParaRPr sz="1100"/>
          </a:p>
        </p:txBody>
      </p:sp>
      <p:sp>
        <p:nvSpPr>
          <p:cNvPr id="465" name="Google Shape;465;p57"/>
          <p:cNvSpPr txBox="1"/>
          <p:nvPr/>
        </p:nvSpPr>
        <p:spPr>
          <a:xfrm>
            <a:off x="1665205" y="1034363"/>
            <a:ext cx="5625193" cy="33932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Rule: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4E0B2"/>
              </a:buClr>
              <a:buSzPts val="1800"/>
              <a:buFont typeface="Arial"/>
              <a:buAutoNum type="arabicPeriod"/>
            </a:pPr>
            <a:r>
              <a:rPr b="1" lang="en" sz="18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Guess the line of the movie scene with voice imitation and acting.</a:t>
            </a:r>
            <a:endParaRPr sz="1100"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4E0B2"/>
              </a:buClr>
              <a:buSzPts val="1800"/>
              <a:buFont typeface="Arial"/>
              <a:buAutoNum type="arabicPeriod"/>
            </a:pPr>
            <a:r>
              <a:rPr b="1" lang="en" sz="18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You pass only when I like your acting and voice imitation.</a:t>
            </a:r>
            <a:endParaRPr sz="1100"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4E0B2"/>
              </a:buClr>
              <a:buSzPts val="1800"/>
              <a:buFont typeface="Arial"/>
              <a:buAutoNum type="arabicPeriod"/>
            </a:pPr>
            <a:r>
              <a:rPr b="1" lang="en" sz="18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The same person cannot get it right more than once.</a:t>
            </a:r>
            <a:endParaRPr sz="1100"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C4E0B2"/>
              </a:buClr>
              <a:buSzPts val="1800"/>
              <a:buFont typeface="Arial"/>
              <a:buAutoNum type="arabicPeriod"/>
            </a:pPr>
            <a:r>
              <a:rPr b="1" lang="en" sz="18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The team with the most people who said the right answer is the winner!!</a:t>
            </a:r>
            <a:endParaRPr sz="11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58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2" name="Google Shape;47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9133" y="1451859"/>
            <a:ext cx="4865733" cy="2239782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8"/>
          <p:cNvSpPr txBox="1"/>
          <p:nvPr/>
        </p:nvSpPr>
        <p:spPr>
          <a:xfrm>
            <a:off x="2166685" y="3780962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관상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9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59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59"/>
          <p:cNvSpPr txBox="1"/>
          <p:nvPr/>
        </p:nvSpPr>
        <p:spPr>
          <a:xfrm>
            <a:off x="2166685" y="2352459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관상 – 내가 왕이 될 상인가?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0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60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7" name="Google Shape;487;p60"/>
          <p:cNvGrpSpPr/>
          <p:nvPr/>
        </p:nvGrpSpPr>
        <p:grpSpPr>
          <a:xfrm>
            <a:off x="2420402" y="778173"/>
            <a:ext cx="4114800" cy="3441436"/>
            <a:chOff x="3227203" y="1251526"/>
            <a:chExt cx="5486400" cy="4588582"/>
          </a:xfrm>
        </p:grpSpPr>
        <p:pic>
          <p:nvPicPr>
            <p:cNvPr id="488" name="Google Shape;488;p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27203" y="1251526"/>
              <a:ext cx="5486400" cy="228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6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27203" y="3537526"/>
              <a:ext cx="5486400" cy="23025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0" name="Google Shape;490;p60"/>
          <p:cNvSpPr txBox="1"/>
          <p:nvPr/>
        </p:nvSpPr>
        <p:spPr>
          <a:xfrm>
            <a:off x="2166685" y="4386511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범죄도시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1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1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61"/>
          <p:cNvSpPr txBox="1"/>
          <p:nvPr/>
        </p:nvSpPr>
        <p:spPr>
          <a:xfrm>
            <a:off x="979271" y="2352459"/>
            <a:ext cx="718545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범죄도시 – 혼자야? 어 아직 싱글이야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2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62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62"/>
          <p:cNvSpPr txBox="1"/>
          <p:nvPr/>
        </p:nvSpPr>
        <p:spPr>
          <a:xfrm>
            <a:off x="2166685" y="3908338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부당거래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6699" y="1405829"/>
            <a:ext cx="5482205" cy="2331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3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63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63"/>
          <p:cNvSpPr txBox="1"/>
          <p:nvPr/>
        </p:nvSpPr>
        <p:spPr>
          <a:xfrm>
            <a:off x="979271" y="2352459"/>
            <a:ext cx="718545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부당거래 – 호의가 계속되면 그게 권리인 줄 알아 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8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8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Finance</a:t>
            </a:r>
            <a:endParaRPr sz="1100"/>
          </a:p>
        </p:txBody>
      </p:sp>
      <p:sp>
        <p:nvSpPr>
          <p:cNvPr id="162" name="Google Shape;162;p28"/>
          <p:cNvSpPr txBox="1"/>
          <p:nvPr/>
        </p:nvSpPr>
        <p:spPr>
          <a:xfrm>
            <a:off x="579812" y="3277292"/>
            <a:ext cx="341029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One essay</a:t>
            </a:r>
            <a:endParaRPr sz="1100"/>
          </a:p>
        </p:txBody>
      </p:sp>
      <p:pic>
        <p:nvPicPr>
          <p:cNvPr descr="Essay " id="163" name="Google Shape;16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6042" y="1667948"/>
            <a:ext cx="1377836" cy="13778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riting " id="164" name="Google Shape;16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6830" y="1667949"/>
            <a:ext cx="1377835" cy="137783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8"/>
          <p:cNvSpPr txBox="1"/>
          <p:nvPr/>
        </p:nvSpPr>
        <p:spPr>
          <a:xfrm>
            <a:off x="4800598" y="3277292"/>
            <a:ext cx="341029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One short answer</a:t>
            </a:r>
            <a:endParaRPr sz="1100"/>
          </a:p>
        </p:txBody>
      </p:sp>
      <p:sp>
        <p:nvSpPr>
          <p:cNvPr id="166" name="Google Shape;166;p28"/>
          <p:cNvSpPr txBox="1"/>
          <p:nvPr/>
        </p:nvSpPr>
        <p:spPr>
          <a:xfrm>
            <a:off x="2690205" y="3277292"/>
            <a:ext cx="3410297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are required!</a:t>
            </a:r>
            <a:endParaRPr sz="11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4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64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64"/>
          <p:cNvSpPr txBox="1"/>
          <p:nvPr/>
        </p:nvSpPr>
        <p:spPr>
          <a:xfrm>
            <a:off x="2166685" y="3738461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달콤한 인생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9406" y="1549129"/>
            <a:ext cx="4905188" cy="2045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5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65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65"/>
          <p:cNvSpPr txBox="1"/>
          <p:nvPr/>
        </p:nvSpPr>
        <p:spPr>
          <a:xfrm>
            <a:off x="979271" y="2352459"/>
            <a:ext cx="718545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달콤한 인생 – 넌 나에게 모욕감을 줬어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6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66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66"/>
          <p:cNvSpPr txBox="1"/>
          <p:nvPr/>
        </p:nvSpPr>
        <p:spPr>
          <a:xfrm>
            <a:off x="2166685" y="3637793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건축학개론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3912" y="1480540"/>
            <a:ext cx="4767780" cy="2020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7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67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67"/>
          <p:cNvSpPr txBox="1"/>
          <p:nvPr/>
        </p:nvSpPr>
        <p:spPr>
          <a:xfrm>
            <a:off x="979271" y="2352459"/>
            <a:ext cx="7185458" cy="807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건축학개론 – 비벼, 막 비벼, 일로 갔다가 절로 갔다가 앞으로 갔다가 뒤로 갔다가 겁나 비벼!!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8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68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68"/>
          <p:cNvSpPr txBox="1"/>
          <p:nvPr/>
        </p:nvSpPr>
        <p:spPr>
          <a:xfrm>
            <a:off x="2166685" y="3637793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베테랑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3150" y="1639491"/>
            <a:ext cx="4457700" cy="1864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9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69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69"/>
          <p:cNvSpPr txBox="1"/>
          <p:nvPr/>
        </p:nvSpPr>
        <p:spPr>
          <a:xfrm>
            <a:off x="979271" y="2352459"/>
            <a:ext cx="718545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베테랑 – 지금 내 기분이 그래, 어이가 없네?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0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70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70"/>
          <p:cNvSpPr txBox="1"/>
          <p:nvPr/>
        </p:nvSpPr>
        <p:spPr>
          <a:xfrm>
            <a:off x="2166685" y="3637793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범죄와의 전쟁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3150" y="1067126"/>
            <a:ext cx="4457700" cy="2407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1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71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71"/>
          <p:cNvSpPr txBox="1"/>
          <p:nvPr/>
        </p:nvSpPr>
        <p:spPr>
          <a:xfrm>
            <a:off x="979271" y="2258083"/>
            <a:ext cx="7185458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범죄와의 전쟁 – 느그 서장 남천동 살재? 내가 임마!  느그 서장이랑 임마! 밥 먹고! 싸우나도 가고! 다했어 임마!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2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72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72"/>
          <p:cNvSpPr txBox="1"/>
          <p:nvPr/>
        </p:nvSpPr>
        <p:spPr>
          <a:xfrm>
            <a:off x="2166685" y="3631502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곡성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1706" y="1505707"/>
            <a:ext cx="4860588" cy="2029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3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73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73"/>
          <p:cNvSpPr txBox="1"/>
          <p:nvPr/>
        </p:nvSpPr>
        <p:spPr>
          <a:xfrm>
            <a:off x="979271" y="2258083"/>
            <a:ext cx="718545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곡성 – 뭣이 중헌디, 뭣이 중허냐고!!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9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Finance</a:t>
            </a:r>
            <a:endParaRPr sz="1100"/>
          </a:p>
        </p:txBody>
      </p:sp>
      <p:sp>
        <p:nvSpPr>
          <p:cNvPr id="174" name="Google Shape;174;p29"/>
          <p:cNvSpPr txBox="1"/>
          <p:nvPr/>
        </p:nvSpPr>
        <p:spPr>
          <a:xfrm>
            <a:off x="2866851" y="3583986"/>
            <a:ext cx="341029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Win $500 towards tuition!</a:t>
            </a:r>
            <a:endParaRPr sz="1100"/>
          </a:p>
        </p:txBody>
      </p:sp>
      <p:pic>
        <p:nvPicPr>
          <p:cNvPr descr="Emoticon~✏에 있는 Ginny Lee님의 핀 | 재미있는 gif, 카카오프렌즈, 이모티콘" id="175" name="Google Shape;1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2215" y="1313662"/>
            <a:ext cx="2179569" cy="2111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4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74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74"/>
          <p:cNvSpPr txBox="1"/>
          <p:nvPr/>
        </p:nvSpPr>
        <p:spPr>
          <a:xfrm>
            <a:off x="2166685" y="3631502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내 머릿속의 지우개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247" y="1219256"/>
            <a:ext cx="4949505" cy="22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5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75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75"/>
          <p:cNvSpPr txBox="1"/>
          <p:nvPr/>
        </p:nvSpPr>
        <p:spPr>
          <a:xfrm>
            <a:off x="979271" y="2258083"/>
            <a:ext cx="718545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내 머릿속의 지우개 – 이거 마시면 나랑 사귀는거다?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76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76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76"/>
          <p:cNvSpPr txBox="1"/>
          <p:nvPr/>
        </p:nvSpPr>
        <p:spPr>
          <a:xfrm>
            <a:off x="2166685" y="3631502"/>
            <a:ext cx="481063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해바라기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" name="Google Shape;61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9622" y="1621631"/>
            <a:ext cx="3764756" cy="190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48135"/>
        </a:soli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7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77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C4E0B2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77"/>
          <p:cNvSpPr txBox="1"/>
          <p:nvPr/>
        </p:nvSpPr>
        <p:spPr>
          <a:xfrm>
            <a:off x="979271" y="2258083"/>
            <a:ext cx="7185458" cy="807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4E0B2"/>
                </a:solidFill>
                <a:latin typeface="Arial"/>
                <a:ea typeface="Arial"/>
                <a:cs typeface="Arial"/>
                <a:sym typeface="Arial"/>
              </a:rPr>
              <a:t>해바라기 – 꼭 그렇게 다 가져가야만.. 속이 후련했냐!!</a:t>
            </a:r>
            <a:endParaRPr b="1" sz="2400">
              <a:solidFill>
                <a:srgbClr val="C4E0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0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0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Korean Pancakes Fundraiser</a:t>
            </a:r>
            <a:endParaRPr sz="1100"/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814" y="1520640"/>
            <a:ext cx="4123352" cy="252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9813" y="2396835"/>
            <a:ext cx="2240279" cy="224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4938277" y="1518908"/>
            <a:ext cx="412335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Next Wednesday – Thursday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(February 23 – 24) from 11 AM – 4 PM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1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Informatics</a:t>
            </a:r>
            <a:endParaRPr sz="1100"/>
          </a:p>
        </p:txBody>
      </p:sp>
      <p:pic>
        <p:nvPicPr>
          <p:cNvPr id="193" name="Google Shape;19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2165" y="1709057"/>
            <a:ext cx="1725386" cy="172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9572" y="1709057"/>
            <a:ext cx="1725385" cy="172538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 txBox="1"/>
          <p:nvPr/>
        </p:nvSpPr>
        <p:spPr>
          <a:xfrm>
            <a:off x="1420096" y="3434443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Website Update</a:t>
            </a:r>
            <a:endParaRPr sz="1100"/>
          </a:p>
        </p:txBody>
      </p:sp>
      <p:sp>
        <p:nvSpPr>
          <p:cNvPr id="196" name="Google Shape;196;p31"/>
          <p:cNvSpPr txBox="1"/>
          <p:nvPr/>
        </p:nvSpPr>
        <p:spPr>
          <a:xfrm>
            <a:off x="5167504" y="3434442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YouTube Video</a:t>
            </a:r>
            <a:endParaRPr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2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Website Update</a:t>
            </a:r>
            <a:endParaRPr sz="1100"/>
          </a:p>
        </p:txBody>
      </p:sp>
      <p:pic>
        <p:nvPicPr>
          <p:cNvPr id="204" name="Google Shape;20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9547" y="1196693"/>
            <a:ext cx="6604907" cy="36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/>
          <p:nvPr/>
        </p:nvSpPr>
        <p:spPr>
          <a:xfrm>
            <a:off x="3597239" y="850445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BEFORE:</a:t>
            </a:r>
            <a:endParaRPr sz="1100"/>
          </a:p>
        </p:txBody>
      </p:sp>
      <p:pic>
        <p:nvPicPr>
          <p:cNvPr id="206" name="Google Shape;20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61492" y="1196693"/>
            <a:ext cx="6604906" cy="362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E0B2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/>
          <p:nvPr/>
        </p:nvSpPr>
        <p:spPr>
          <a:xfrm rot="5400000">
            <a:off x="0" y="0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3"/>
          <p:cNvSpPr/>
          <p:nvPr/>
        </p:nvSpPr>
        <p:spPr>
          <a:xfrm rot="-5400000">
            <a:off x="8507185" y="4506686"/>
            <a:ext cx="636815" cy="636815"/>
          </a:xfrm>
          <a:prstGeom prst="rtTriangle">
            <a:avLst/>
          </a:prstGeom>
          <a:solidFill>
            <a:srgbClr val="548135"/>
          </a:solidFill>
          <a:ln cap="flat" cmpd="sng" w="127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636814" y="122200"/>
            <a:ext cx="51001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Website Update</a:t>
            </a:r>
            <a:endParaRPr sz="1100"/>
          </a:p>
        </p:txBody>
      </p:sp>
      <p:pic>
        <p:nvPicPr>
          <p:cNvPr id="214" name="Google Shape;21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9547" y="1196693"/>
            <a:ext cx="6604907" cy="36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/>
        </p:nvSpPr>
        <p:spPr>
          <a:xfrm>
            <a:off x="3597239" y="850445"/>
            <a:ext cx="194952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AFTER:</a:t>
            </a:r>
            <a:endParaRPr sz="1100"/>
          </a:p>
        </p:txBody>
      </p:sp>
      <p:pic>
        <p:nvPicPr>
          <p:cNvPr id="216" name="Google Shape;21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918490" y="1196693"/>
            <a:ext cx="6604907" cy="36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/>
          <p:nvPr/>
        </p:nvSpPr>
        <p:spPr>
          <a:xfrm>
            <a:off x="1431478" y="2844638"/>
            <a:ext cx="2390390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A preview of our new website!! Will soon be published and shared in Kakao group chat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