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Franklin Gothic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FranklinGothic-bold.fntdata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4418186a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1f4418186a_2_7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f4418186a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1f4418186a_2_1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f4418186a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11f4418186a_2_1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f4418186a_2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1f4418186a_2_1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f4418186a_2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11f4418186a_2_20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f4418186a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1f4418186a_2_2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f4418186a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1f4418186a_2_2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f4418186a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1f4418186a_2_2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f4418186a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1f4418186a_2_2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f4418186a_2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1f4418186a_2_2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f4418186a_2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11f4418186a_2_27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f4418186a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11f4418186a_2_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f4418186a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11f4418186a_2_29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f4418186a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11f4418186a_2_30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f4418186a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11f4418186a_2_30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f4418186a_2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11f4418186a_2_3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f4418186a_2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11f4418186a_2_3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f4418186a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1f4418186a_2_3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1f4418186a_2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11f4418186a_2_3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f4418186a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1f4418186a_2_3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1f4418186a_2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11f4418186a_2_3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f4418186a_2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11f4418186a_2_3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f4418186a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1f4418186a_2_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1f4418186a_2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11f4418186a_2_37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f4418186a_2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11f4418186a_2_3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1f4418186a_2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11f4418186a_2_39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f4418186a_2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11f4418186a_2_40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f4418186a_2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11f4418186a_2_4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f4418186a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1f4418186a_2_4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f4418186a_2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1f4418186a_2_4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f4418186a_2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11f4418186a_2_4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f4418186a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1f4418186a_2_9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f4418186a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11f4418186a_2_1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f4418186a_2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1f4418186a_2_1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f4418186a_2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1f4418186a_2_1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f4418186a_2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1f4418186a_2_14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f4418186a_2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1f4418186a_2_1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27.jp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67.png"/><Relationship Id="rId5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68.png"/><Relationship Id="rId5" Type="http://schemas.openxmlformats.org/officeDocument/2006/relationships/image" Target="../media/image38.jpg"/><Relationship Id="rId6" Type="http://schemas.openxmlformats.org/officeDocument/2006/relationships/image" Target="../media/image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39.jpg"/><Relationship Id="rId5" Type="http://schemas.openxmlformats.org/officeDocument/2006/relationships/image" Target="../media/image69.png"/><Relationship Id="rId6" Type="http://schemas.openxmlformats.org/officeDocument/2006/relationships/image" Target="../media/image33.jpg"/><Relationship Id="rId7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Relationship Id="rId4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jpg"/><Relationship Id="rId4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54.jpg"/><Relationship Id="rId5" Type="http://schemas.openxmlformats.org/officeDocument/2006/relationships/image" Target="../media/image59.jpg"/><Relationship Id="rId6" Type="http://schemas.openxmlformats.org/officeDocument/2006/relationships/image" Target="../media/image57.jpg"/><Relationship Id="rId7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jpg"/><Relationship Id="rId4" Type="http://schemas.openxmlformats.org/officeDocument/2006/relationships/image" Target="../media/image54.jpg"/><Relationship Id="rId5" Type="http://schemas.openxmlformats.org/officeDocument/2006/relationships/image" Target="../media/image58.jpg"/><Relationship Id="rId6" Type="http://schemas.openxmlformats.org/officeDocument/2006/relationships/image" Target="../media/image63.jpg"/><Relationship Id="rId7" Type="http://schemas.openxmlformats.org/officeDocument/2006/relationships/image" Target="../media/image60.jpg"/><Relationship Id="rId8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Relationship Id="rId4" Type="http://schemas.openxmlformats.org/officeDocument/2006/relationships/image" Target="../media/image54.jpg"/><Relationship Id="rId9" Type="http://schemas.openxmlformats.org/officeDocument/2006/relationships/image" Target="../media/image53.png"/><Relationship Id="rId5" Type="http://schemas.openxmlformats.org/officeDocument/2006/relationships/image" Target="../media/image58.jpg"/><Relationship Id="rId6" Type="http://schemas.openxmlformats.org/officeDocument/2006/relationships/image" Target="../media/image64.jpg"/><Relationship Id="rId7" Type="http://schemas.openxmlformats.org/officeDocument/2006/relationships/image" Target="../media/image61.jpg"/><Relationship Id="rId8" Type="http://schemas.openxmlformats.org/officeDocument/2006/relationships/image" Target="../media/image6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jpg"/><Relationship Id="rId4" Type="http://schemas.openxmlformats.org/officeDocument/2006/relationships/image" Target="../media/image54.jpg"/><Relationship Id="rId10" Type="http://schemas.openxmlformats.org/officeDocument/2006/relationships/image" Target="../media/image53.png"/><Relationship Id="rId9" Type="http://schemas.openxmlformats.org/officeDocument/2006/relationships/image" Target="../media/image65.jpg"/><Relationship Id="rId5" Type="http://schemas.openxmlformats.org/officeDocument/2006/relationships/image" Target="../media/image58.jpg"/><Relationship Id="rId6" Type="http://schemas.openxmlformats.org/officeDocument/2006/relationships/image" Target="../media/image64.jpg"/><Relationship Id="rId7" Type="http://schemas.openxmlformats.org/officeDocument/2006/relationships/image" Target="../media/image61.jpg"/><Relationship Id="rId8" Type="http://schemas.openxmlformats.org/officeDocument/2006/relationships/image" Target="../media/image6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5" Type="http://schemas.openxmlformats.org/officeDocument/2006/relationships/image" Target="../media/image3.jp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7.png"/><Relationship Id="rId10" Type="http://schemas.openxmlformats.org/officeDocument/2006/relationships/image" Target="../media/image19.png"/><Relationship Id="rId9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23.png"/><Relationship Id="rId11" Type="http://schemas.openxmlformats.org/officeDocument/2006/relationships/image" Target="../media/image24.png"/><Relationship Id="rId10" Type="http://schemas.openxmlformats.org/officeDocument/2006/relationships/image" Target="../media/image18.png"/><Relationship Id="rId12" Type="http://schemas.openxmlformats.org/officeDocument/2006/relationships/image" Target="../media/image21.jpg"/><Relationship Id="rId9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23.png"/><Relationship Id="rId11" Type="http://schemas.openxmlformats.org/officeDocument/2006/relationships/image" Target="../media/image28.gif"/><Relationship Id="rId10" Type="http://schemas.openxmlformats.org/officeDocument/2006/relationships/image" Target="../media/image18.png"/><Relationship Id="rId9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2672054" y="1141543"/>
            <a:ext cx="3799892" cy="2834174"/>
          </a:xfrm>
          <a:prstGeom prst="ellipse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한국 추석 배경 | 프리미엄 벡터" id="130" name="Google Shape;1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7960" y="-13291"/>
            <a:ext cx="91472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3660579" y="2130288"/>
            <a:ext cx="186781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GM2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33" name="Google Shape;233;p34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 txBox="1"/>
          <p:nvPr/>
        </p:nvSpPr>
        <p:spPr>
          <a:xfrm>
            <a:off x="172562" y="793967"/>
            <a:ext cx="431259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Dongari without Leaders</a:t>
            </a:r>
            <a:endParaRPr/>
          </a:p>
        </p:txBody>
      </p:sp>
      <p:pic>
        <p:nvPicPr>
          <p:cNvPr descr="오늘의유머 - 수능 끝나고 먹는 밥" id="235" name="Google Shape;23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053" y="1816270"/>
            <a:ext cx="2112308" cy="1161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혼자 : 엔지니어 맹세 킥 스타터 보드 게임 - The Game Steward" id="236" name="Google Shape;23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7979" y="1555978"/>
            <a:ext cx="2143125" cy="168235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1666948" y="3299909"/>
            <a:ext cx="14686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UKA Foodies</a:t>
            </a: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5760026" y="3299909"/>
            <a:ext cx="14334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Board Game</a:t>
            </a: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1673105" y="3602156"/>
            <a:ext cx="14562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43 members</a:t>
            </a: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5767473" y="3602156"/>
            <a:ext cx="14445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17 members</a:t>
            </a: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2503977" y="4055705"/>
            <a:ext cx="406553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apply for the </a:t>
            </a:r>
            <a:r>
              <a:rPr lang="en" sz="1800" u="sng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LEADER</a:t>
            </a: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position!!</a:t>
            </a:r>
            <a:endParaRPr/>
          </a:p>
        </p:txBody>
      </p:sp>
      <p:sp>
        <p:nvSpPr>
          <p:cNvPr id="242" name="Google Shape;242;p34"/>
          <p:cNvSpPr txBox="1"/>
          <p:nvPr/>
        </p:nvSpPr>
        <p:spPr>
          <a:xfrm rot="-1337012">
            <a:off x="96560" y="1757933"/>
            <a:ext cx="2454411" cy="300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Need multiple Leaders!!</a:t>
            </a:r>
            <a:endParaRPr sz="1800">
              <a:solidFill>
                <a:srgbClr val="FF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11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47" name="Google Shape;247;p35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5"/>
          <p:cNvSpPr txBox="1"/>
          <p:nvPr/>
        </p:nvSpPr>
        <p:spPr>
          <a:xfrm>
            <a:off x="172562" y="793967"/>
            <a:ext cx="3298595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FAM-FAM Updates</a:t>
            </a:r>
            <a:endParaRPr/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103" y="1718143"/>
            <a:ext cx="2513261" cy="1563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250" name="Google Shape;25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8844" y="1718139"/>
            <a:ext cx="2357058" cy="156418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2408638" y="4055705"/>
            <a:ext cx="425623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take a picture and send it to us!!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56" name="Google Shape;256;p36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/>
          <p:nvPr/>
        </p:nvSpPr>
        <p:spPr>
          <a:xfrm>
            <a:off x="2101708" y="902926"/>
            <a:ext cx="4940583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Retreat (MT) Announcement</a:t>
            </a:r>
            <a:endParaRPr/>
          </a:p>
        </p:txBody>
      </p:sp>
      <p:pic>
        <p:nvPicPr>
          <p:cNvPr descr="내가 바로 베스트 드라이버!&amp;quot;…여유로운 표정으로 운전대 잡고 운전 중인(?) 강아지" id="258" name="Google Shape;25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1225" y="1526172"/>
            <a:ext cx="1756161" cy="229619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6"/>
          <p:cNvSpPr txBox="1"/>
          <p:nvPr/>
        </p:nvSpPr>
        <p:spPr>
          <a:xfrm>
            <a:off x="3401224" y="3895614"/>
            <a:ext cx="2341550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3PM Departing Teams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4PM Departing Teams</a:t>
            </a:r>
            <a:endParaRPr/>
          </a:p>
        </p:txBody>
      </p:sp>
      <p:sp>
        <p:nvSpPr>
          <p:cNvPr id="260" name="Google Shape;260;p36"/>
          <p:cNvSpPr txBox="1"/>
          <p:nvPr/>
        </p:nvSpPr>
        <p:spPr>
          <a:xfrm rot="-1460211">
            <a:off x="2740686" y="1516792"/>
            <a:ext cx="1675902" cy="247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오빠 달려~!</a:t>
            </a:r>
            <a:endParaRPr/>
          </a:p>
        </p:txBody>
      </p:sp>
      <p:sp>
        <p:nvSpPr>
          <p:cNvPr id="261" name="Google Shape;261;p36"/>
          <p:cNvSpPr txBox="1"/>
          <p:nvPr/>
        </p:nvSpPr>
        <p:spPr>
          <a:xfrm>
            <a:off x="3296284" y="4292495"/>
            <a:ext cx="2551428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You can check your fellow passengers in MT group chat!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66" name="Google Shape;266;p37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365187" y="884051"/>
            <a:ext cx="2167453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 Provide:</a:t>
            </a:r>
            <a:endParaRPr/>
          </a:p>
        </p:txBody>
      </p:sp>
      <p:pic>
        <p:nvPicPr>
          <p:cNvPr descr="Waverly Bunk Beds - Twin over Twin - Modern Kids Furniture - Room &amp;amp; Board" id="268" name="Google Shape;26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035" y="1908805"/>
            <a:ext cx="1728541" cy="15793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/>
          <p:nvPr/>
        </p:nvSpPr>
        <p:spPr>
          <a:xfrm>
            <a:off x="472035" y="3375651"/>
            <a:ext cx="2341550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Bunk Beds</a:t>
            </a:r>
            <a:endParaRPr/>
          </a:p>
        </p:txBody>
      </p:sp>
      <p:pic>
        <p:nvPicPr>
          <p:cNvPr descr="음식 짤 털이3 - 인스티즈(instiz) 인티포털" id="270" name="Google Shape;27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9639" y="2221349"/>
            <a:ext cx="1728541" cy="8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/>
          <p:nvPr/>
        </p:nvSpPr>
        <p:spPr>
          <a:xfrm>
            <a:off x="3419639" y="3375651"/>
            <a:ext cx="2341550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Food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(Dinner and Breakfast)</a:t>
            </a:r>
            <a:endParaRPr/>
          </a:p>
        </p:txBody>
      </p:sp>
      <p:pic>
        <p:nvPicPr>
          <p:cNvPr id="272" name="Google Shape;27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3218" y="2058914"/>
            <a:ext cx="1665680" cy="122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/>
          <p:nvPr/>
        </p:nvSpPr>
        <p:spPr>
          <a:xfrm>
            <a:off x="6462896" y="3366344"/>
            <a:ext cx="2341550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Ride</a:t>
            </a:r>
            <a:endParaRPr/>
          </a:p>
        </p:txBody>
      </p:sp>
      <p:sp>
        <p:nvSpPr>
          <p:cNvPr id="274" name="Google Shape;274;p37"/>
          <p:cNvSpPr txBox="1"/>
          <p:nvPr/>
        </p:nvSpPr>
        <p:spPr>
          <a:xfrm>
            <a:off x="3419639" y="4201265"/>
            <a:ext cx="234155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AND</a:t>
            </a:r>
            <a:r>
              <a:rPr lang="en" sz="240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F</a:t>
            </a:r>
            <a:r>
              <a:rPr lang="en" sz="2400">
                <a:solidFill>
                  <a:srgbClr val="FFC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</a:t>
            </a:r>
            <a:r>
              <a:rPr lang="en" sz="2400">
                <a:solidFill>
                  <a:srgbClr val="92D05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</a:t>
            </a:r>
            <a:r>
              <a:rPr lang="en" sz="240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r>
              <a:rPr lang="en" sz="2400">
                <a:solidFill>
                  <a:srgbClr val="00B05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</a:t>
            </a:r>
            <a:r>
              <a:rPr lang="en" sz="2400">
                <a:solidFill>
                  <a:srgbClr val="00B0F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</a:t>
            </a:r>
            <a:r>
              <a:rPr lang="en" sz="2400">
                <a:solidFill>
                  <a:srgbClr val="0070C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</a:t>
            </a:r>
            <a:r>
              <a:rPr lang="en" sz="2400">
                <a:solidFill>
                  <a:srgbClr val="7030A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</a:t>
            </a:r>
            <a:r>
              <a:rPr lang="en" sz="24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!!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79" name="Google Shape;279;p38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/>
          <p:nvPr/>
        </p:nvSpPr>
        <p:spPr>
          <a:xfrm>
            <a:off x="365187" y="884051"/>
            <a:ext cx="3138231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You </a:t>
            </a:r>
            <a:r>
              <a:rPr lang="en" sz="300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Should</a:t>
            </a: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Bring:</a:t>
            </a:r>
            <a:endParaRPr/>
          </a:p>
        </p:txBody>
      </p:sp>
      <p:pic>
        <p:nvPicPr>
          <p:cNvPr descr="ESC] 지구 지키는 옷이 지루하다고?…&amp;#39;느림&amp;#39;에서 재미 찾아봐 : ESC : 특화섹션 : 뉴스 : 한겨레" id="281" name="Google Shape;28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153" y="1915704"/>
            <a:ext cx="883232" cy="131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 txBox="1"/>
          <p:nvPr/>
        </p:nvSpPr>
        <p:spPr>
          <a:xfrm>
            <a:off x="-71801" y="3282067"/>
            <a:ext cx="2341550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Clothes</a:t>
            </a:r>
            <a:endParaRPr/>
          </a:p>
        </p:txBody>
      </p:sp>
      <p:pic>
        <p:nvPicPr>
          <p:cNvPr descr="Travel Size Toiletries | 4 Practical Uses - Live Well Play Together" id="283" name="Google Shape;28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0966" y="2108423"/>
            <a:ext cx="1465031" cy="11193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8"/>
          <p:cNvSpPr txBox="1"/>
          <p:nvPr/>
        </p:nvSpPr>
        <p:spPr>
          <a:xfrm>
            <a:off x="1976878" y="3282067"/>
            <a:ext cx="2341550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Toiletry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(Including Towels)</a:t>
            </a:r>
            <a:endParaRPr/>
          </a:p>
        </p:txBody>
      </p:sp>
      <p:pic>
        <p:nvPicPr>
          <p:cNvPr descr="Signature Bedding Set - Shop Luxury Bedding Sets, Hotel Pillows, Decorative  Throws, and More from Marriott Hotels" id="285" name="Google Shape;28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7511" y="2118428"/>
            <a:ext cx="1702175" cy="110936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8"/>
          <p:cNvSpPr txBox="1"/>
          <p:nvPr/>
        </p:nvSpPr>
        <p:spPr>
          <a:xfrm>
            <a:off x="4571519" y="3282067"/>
            <a:ext cx="2341550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Bedding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(Blanket and Pillow)</a:t>
            </a:r>
            <a:endParaRPr/>
          </a:p>
        </p:txBody>
      </p:sp>
      <p:pic>
        <p:nvPicPr>
          <p:cNvPr descr="Amazon.com: 61 Pcs Sensory Fidget Toys Pack,Stress &amp;amp; Anxiety Relief Tools  Bundle Figetget Toys Set for Kids Adults,Autistic ADHD Toys,Stress Balls  Fidget Spinner Marble Mesh Puzzle Ball Pop Tube Fidget Box :" id="287" name="Google Shape;287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0247" y="2130123"/>
            <a:ext cx="1109368" cy="110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6929051" y="3282067"/>
            <a:ext cx="2341550" cy="380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Anything you want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(ex. Basketball, guitar)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93" name="Google Shape;293;p39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/>
          <p:nvPr/>
        </p:nvSpPr>
        <p:spPr>
          <a:xfrm>
            <a:off x="2392557" y="847466"/>
            <a:ext cx="435888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 Members</a:t>
            </a:r>
            <a:endParaRPr/>
          </a:p>
        </p:txBody>
      </p:sp>
      <p:pic>
        <p:nvPicPr>
          <p:cNvPr id="295" name="Google Shape;295;p39"/>
          <p:cNvPicPr preferRelativeResize="0"/>
          <p:nvPr/>
        </p:nvPicPr>
        <p:blipFill rotWithShape="1">
          <a:blip r:embed="rId4">
            <a:alphaModFix/>
          </a:blip>
          <a:srcRect b="11212" l="13963" r="12932" t="8"/>
          <a:stretch/>
        </p:blipFill>
        <p:spPr>
          <a:xfrm>
            <a:off x="3575071" y="1715324"/>
            <a:ext cx="2000753" cy="215505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6" name="Google Shape;296;p39"/>
          <p:cNvSpPr txBox="1"/>
          <p:nvPr/>
        </p:nvSpPr>
        <p:spPr>
          <a:xfrm>
            <a:off x="5386874" y="2478257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이상민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97" name="Google Shape;297;p39"/>
          <p:cNvSpPr txBox="1"/>
          <p:nvPr/>
        </p:nvSpPr>
        <p:spPr>
          <a:xfrm>
            <a:off x="1818692" y="2478257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Rachael Park</a:t>
            </a:r>
            <a:endParaRPr/>
          </a:p>
        </p:txBody>
      </p:sp>
      <p:sp>
        <p:nvSpPr>
          <p:cNvPr id="298" name="Google Shape;298;p39"/>
          <p:cNvSpPr txBox="1"/>
          <p:nvPr/>
        </p:nvSpPr>
        <p:spPr>
          <a:xfrm>
            <a:off x="1832458" y="20201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송재윤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1832458" y="2936353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유동연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0" name="Google Shape;300;p39"/>
          <p:cNvSpPr txBox="1"/>
          <p:nvPr/>
        </p:nvSpPr>
        <p:spPr>
          <a:xfrm>
            <a:off x="1832458" y="3394450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박상민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5358224" y="20201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Grace Park</a:t>
            </a:r>
            <a:endParaRPr/>
          </a:p>
        </p:txBody>
      </p:sp>
      <p:sp>
        <p:nvSpPr>
          <p:cNvPr id="302" name="Google Shape;302;p39"/>
          <p:cNvSpPr txBox="1"/>
          <p:nvPr/>
        </p:nvSpPr>
        <p:spPr>
          <a:xfrm>
            <a:off x="5410820" y="2936353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천예진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5407523" y="3394450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이도은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308" name="Google Shape;308;p40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/>
          <p:nvPr/>
        </p:nvSpPr>
        <p:spPr>
          <a:xfrm>
            <a:off x="2392557" y="847466"/>
            <a:ext cx="435888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Administration Members</a:t>
            </a:r>
            <a:endParaRPr/>
          </a:p>
        </p:txBody>
      </p:sp>
      <p:sp>
        <p:nvSpPr>
          <p:cNvPr id="310" name="Google Shape;310;p40"/>
          <p:cNvSpPr txBox="1"/>
          <p:nvPr/>
        </p:nvSpPr>
        <p:spPr>
          <a:xfrm>
            <a:off x="5386873" y="2478570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이상민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1" name="Google Shape;311;p40"/>
          <p:cNvSpPr txBox="1"/>
          <p:nvPr/>
        </p:nvSpPr>
        <p:spPr>
          <a:xfrm>
            <a:off x="1818692" y="2478257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Rachael Park</a:t>
            </a:r>
            <a:endParaRPr/>
          </a:p>
        </p:txBody>
      </p:sp>
      <p:sp>
        <p:nvSpPr>
          <p:cNvPr id="312" name="Google Shape;312;p40"/>
          <p:cNvSpPr txBox="1"/>
          <p:nvPr/>
        </p:nvSpPr>
        <p:spPr>
          <a:xfrm>
            <a:off x="1832458" y="20201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송재윤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3" name="Google Shape;313;p40"/>
          <p:cNvSpPr txBox="1"/>
          <p:nvPr/>
        </p:nvSpPr>
        <p:spPr>
          <a:xfrm>
            <a:off x="1832458" y="2936353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유동연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4" name="Google Shape;314;p40"/>
          <p:cNvSpPr txBox="1"/>
          <p:nvPr/>
        </p:nvSpPr>
        <p:spPr>
          <a:xfrm>
            <a:off x="1832458" y="3394450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박상민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5" name="Google Shape;315;p40"/>
          <p:cNvSpPr txBox="1"/>
          <p:nvPr/>
        </p:nvSpPr>
        <p:spPr>
          <a:xfrm>
            <a:off x="5368048" y="20201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Grace Park</a:t>
            </a:r>
            <a:endParaRPr/>
          </a:p>
        </p:txBody>
      </p:sp>
      <p:sp>
        <p:nvSpPr>
          <p:cNvPr id="316" name="Google Shape;316;p40"/>
          <p:cNvSpPr txBox="1"/>
          <p:nvPr/>
        </p:nvSpPr>
        <p:spPr>
          <a:xfrm>
            <a:off x="5401593" y="2936353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천예진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descr="병맛짤 /슬픔짤/눈물짤/울음짤/빡침짤 : 네이버 블로그" id="317" name="Google Shape;31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2894" y="2207834"/>
            <a:ext cx="1657660" cy="12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0"/>
          <p:cNvSpPr txBox="1"/>
          <p:nvPr/>
        </p:nvSpPr>
        <p:spPr>
          <a:xfrm>
            <a:off x="5417378" y="3394137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이도은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323" name="Google Shape;323;p41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1"/>
          <p:cNvSpPr txBox="1"/>
          <p:nvPr/>
        </p:nvSpPr>
        <p:spPr>
          <a:xfrm>
            <a:off x="2811655" y="847466"/>
            <a:ext cx="352070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Operation Members</a:t>
            </a:r>
            <a:endParaRPr/>
          </a:p>
        </p:txBody>
      </p:sp>
      <p:sp>
        <p:nvSpPr>
          <p:cNvPr id="325" name="Google Shape;325;p41"/>
          <p:cNvSpPr txBox="1"/>
          <p:nvPr/>
        </p:nvSpPr>
        <p:spPr>
          <a:xfrm>
            <a:off x="5386874" y="2719444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정나원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26" name="Google Shape;326;p41"/>
          <p:cNvSpPr txBox="1"/>
          <p:nvPr/>
        </p:nvSpPr>
        <p:spPr>
          <a:xfrm>
            <a:off x="1818690" y="271913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김선우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27" name="Google Shape;327;p41"/>
          <p:cNvSpPr txBox="1"/>
          <p:nvPr/>
        </p:nvSpPr>
        <p:spPr>
          <a:xfrm>
            <a:off x="1818690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Abby Woo</a:t>
            </a:r>
            <a:endParaRPr/>
          </a:p>
        </p:txBody>
      </p:sp>
      <p:sp>
        <p:nvSpPr>
          <p:cNvPr id="328" name="Google Shape;328;p41"/>
          <p:cNvSpPr txBox="1"/>
          <p:nvPr/>
        </p:nvSpPr>
        <p:spPr>
          <a:xfrm>
            <a:off x="1818690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윤지연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29" name="Google Shape;329;p41"/>
          <p:cNvSpPr txBox="1"/>
          <p:nvPr/>
        </p:nvSpPr>
        <p:spPr>
          <a:xfrm>
            <a:off x="5386873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강혜원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0" name="Google Shape;330;p41"/>
          <p:cNvSpPr txBox="1"/>
          <p:nvPr/>
        </p:nvSpPr>
        <p:spPr>
          <a:xfrm>
            <a:off x="5386873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최아연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31" name="Google Shape;331;p41"/>
          <p:cNvPicPr preferRelativeResize="0"/>
          <p:nvPr/>
        </p:nvPicPr>
        <p:blipFill rotWithShape="1">
          <a:blip r:embed="rId4">
            <a:alphaModFix/>
          </a:blip>
          <a:srcRect b="24453" l="17891" r="19549" t="0"/>
          <a:stretch/>
        </p:blipFill>
        <p:spPr>
          <a:xfrm>
            <a:off x="3352857" y="1552006"/>
            <a:ext cx="2282990" cy="254200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336" name="Google Shape;336;p42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2"/>
          <p:cNvSpPr txBox="1"/>
          <p:nvPr/>
        </p:nvSpPr>
        <p:spPr>
          <a:xfrm>
            <a:off x="2767638" y="847466"/>
            <a:ext cx="3608745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Marketing Members</a:t>
            </a:r>
            <a:endParaRPr/>
          </a:p>
        </p:txBody>
      </p:sp>
      <p:sp>
        <p:nvSpPr>
          <p:cNvPr id="338" name="Google Shape;338;p42"/>
          <p:cNvSpPr txBox="1"/>
          <p:nvPr/>
        </p:nvSpPr>
        <p:spPr>
          <a:xfrm>
            <a:off x="5386874" y="2719444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신희빈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9" name="Google Shape;339;p42"/>
          <p:cNvSpPr txBox="1"/>
          <p:nvPr/>
        </p:nvSpPr>
        <p:spPr>
          <a:xfrm>
            <a:off x="1818690" y="271913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이채원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1818690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노회창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1818690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홍영찬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2" name="Google Shape;342;p42"/>
          <p:cNvSpPr txBox="1"/>
          <p:nvPr/>
        </p:nvSpPr>
        <p:spPr>
          <a:xfrm>
            <a:off x="5386873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Sarah Lee</a:t>
            </a:r>
            <a:endParaRPr/>
          </a:p>
        </p:txBody>
      </p:sp>
      <p:sp>
        <p:nvSpPr>
          <p:cNvPr id="343" name="Google Shape;343;p42"/>
          <p:cNvSpPr txBox="1"/>
          <p:nvPr/>
        </p:nvSpPr>
        <p:spPr>
          <a:xfrm>
            <a:off x="5386874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천정명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44" name="Google Shape;344;p42"/>
          <p:cNvPicPr preferRelativeResize="0"/>
          <p:nvPr/>
        </p:nvPicPr>
        <p:blipFill rotWithShape="1">
          <a:blip r:embed="rId4">
            <a:alphaModFix/>
          </a:blip>
          <a:srcRect b="26275" l="23073" r="23078" t="14979"/>
          <a:stretch/>
        </p:blipFill>
        <p:spPr>
          <a:xfrm>
            <a:off x="3352857" y="1577533"/>
            <a:ext cx="2282990" cy="249094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349" name="Google Shape;349;p43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3"/>
          <p:cNvSpPr txBox="1"/>
          <p:nvPr/>
        </p:nvSpPr>
        <p:spPr>
          <a:xfrm>
            <a:off x="2963135" y="847466"/>
            <a:ext cx="321774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Finance Members</a:t>
            </a:r>
            <a:endParaRPr/>
          </a:p>
        </p:txBody>
      </p:sp>
      <p:sp>
        <p:nvSpPr>
          <p:cNvPr id="351" name="Google Shape;351;p43"/>
          <p:cNvSpPr txBox="1"/>
          <p:nvPr/>
        </p:nvSpPr>
        <p:spPr>
          <a:xfrm>
            <a:off x="5386874" y="2719444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임준영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2" name="Google Shape;352;p43"/>
          <p:cNvSpPr txBox="1"/>
          <p:nvPr/>
        </p:nvSpPr>
        <p:spPr>
          <a:xfrm>
            <a:off x="1884155" y="2992646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김수빈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3" name="Google Shape;353;p43"/>
          <p:cNvSpPr txBox="1"/>
          <p:nvPr/>
        </p:nvSpPr>
        <p:spPr>
          <a:xfrm>
            <a:off x="1884155" y="2101847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신수민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4" name="Google Shape;354;p43"/>
          <p:cNvSpPr txBox="1"/>
          <p:nvPr/>
        </p:nvSpPr>
        <p:spPr>
          <a:xfrm>
            <a:off x="1884155" y="3436618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이유리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5" name="Google Shape;355;p43"/>
          <p:cNvSpPr txBox="1"/>
          <p:nvPr/>
        </p:nvSpPr>
        <p:spPr>
          <a:xfrm>
            <a:off x="5386873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문나영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56" name="Google Shape;356;p43"/>
          <p:cNvSpPr txBox="1"/>
          <p:nvPr/>
        </p:nvSpPr>
        <p:spPr>
          <a:xfrm>
            <a:off x="5386874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정혁주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57" name="Google Shape;357;p43"/>
          <p:cNvPicPr preferRelativeResize="0"/>
          <p:nvPr/>
        </p:nvPicPr>
        <p:blipFill rotWithShape="1">
          <a:blip r:embed="rId4">
            <a:alphaModFix/>
          </a:blip>
          <a:srcRect b="32181" l="22422" r="22168" t="13121"/>
          <a:stretch/>
        </p:blipFill>
        <p:spPr>
          <a:xfrm>
            <a:off x="3439138" y="1562633"/>
            <a:ext cx="2265737" cy="252075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58" name="Google Shape;358;p43"/>
          <p:cNvSpPr txBox="1"/>
          <p:nvPr/>
        </p:nvSpPr>
        <p:spPr>
          <a:xfrm>
            <a:off x="1884155" y="2548673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최연서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36" name="Google Shape;136;p26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2913732" y="952597"/>
            <a:ext cx="331654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sp>
        <p:nvSpPr>
          <p:cNvPr id="138" name="Google Shape;138;p26"/>
          <p:cNvSpPr txBox="1"/>
          <p:nvPr/>
        </p:nvSpPr>
        <p:spPr>
          <a:xfrm>
            <a:off x="1296079" y="1660447"/>
            <a:ext cx="6593536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Announcements</a:t>
            </a:r>
            <a:endParaRPr/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Dongari</a:t>
            </a:r>
            <a:endParaRPr sz="3000">
              <a:solidFill>
                <a:srgbClr val="0C0C0C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FAM-FAM</a:t>
            </a:r>
            <a:endParaRPr/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MT</a:t>
            </a:r>
            <a:endParaRPr/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Partnership</a:t>
            </a:r>
            <a:endParaRPr/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Committee Member Announcements</a:t>
            </a:r>
            <a:endParaRPr/>
          </a:p>
          <a:p>
            <a:pPr indent="-190500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Arial"/>
              <a:buChar char="•"/>
            </a:pPr>
            <a:r>
              <a:rPr lang="en" sz="30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Guest Speaker (Yoonsup Lee)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363" name="Google Shape;363;p44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 txBox="1"/>
          <p:nvPr/>
        </p:nvSpPr>
        <p:spPr>
          <a:xfrm>
            <a:off x="2675915" y="847466"/>
            <a:ext cx="3792193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Informatics Members</a:t>
            </a:r>
            <a:endParaRPr/>
          </a:p>
        </p:txBody>
      </p:sp>
      <p:sp>
        <p:nvSpPr>
          <p:cNvPr id="365" name="Google Shape;365;p44"/>
          <p:cNvSpPr txBox="1"/>
          <p:nvPr/>
        </p:nvSpPr>
        <p:spPr>
          <a:xfrm>
            <a:off x="5386874" y="2719444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이민호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6" name="Google Shape;366;p44"/>
          <p:cNvSpPr txBox="1"/>
          <p:nvPr/>
        </p:nvSpPr>
        <p:spPr>
          <a:xfrm>
            <a:off x="1818690" y="271913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하태민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7" name="Google Shape;367;p44"/>
          <p:cNvSpPr txBox="1"/>
          <p:nvPr/>
        </p:nvSpPr>
        <p:spPr>
          <a:xfrm>
            <a:off x="1818690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윤태균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8" name="Google Shape;368;p44"/>
          <p:cNvSpPr txBox="1"/>
          <p:nvPr/>
        </p:nvSpPr>
        <p:spPr>
          <a:xfrm>
            <a:off x="1818690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이수경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69" name="Google Shape;369;p44"/>
          <p:cNvSpPr txBox="1"/>
          <p:nvPr/>
        </p:nvSpPr>
        <p:spPr>
          <a:xfrm>
            <a:off x="5386873" y="2180961"/>
            <a:ext cx="1783153" cy="225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고은하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70" name="Google Shape;370;p44"/>
          <p:cNvSpPr txBox="1"/>
          <p:nvPr/>
        </p:nvSpPr>
        <p:spPr>
          <a:xfrm>
            <a:off x="5386874" y="3257301"/>
            <a:ext cx="1783153" cy="225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오진우</a:t>
            </a:r>
            <a:endParaRPr sz="135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71" name="Google Shape;371;p44"/>
          <p:cNvPicPr preferRelativeResize="0"/>
          <p:nvPr/>
        </p:nvPicPr>
        <p:blipFill rotWithShape="1">
          <a:blip r:embed="rId4">
            <a:alphaModFix/>
          </a:blip>
          <a:srcRect b="1993" l="6838" r="6838" t="321"/>
          <a:stretch/>
        </p:blipFill>
        <p:spPr>
          <a:xfrm>
            <a:off x="3439138" y="1587827"/>
            <a:ext cx="1699303" cy="2470357"/>
          </a:xfrm>
          <a:custGeom>
            <a:rect b="b" l="l" r="r" t="t"/>
            <a:pathLst>
              <a:path extrusionOk="0" h="4391746" w="3020983">
                <a:moveTo>
                  <a:pt x="343965" y="0"/>
                </a:moveTo>
                <a:lnTo>
                  <a:pt x="2677017" y="0"/>
                </a:lnTo>
                <a:cubicBezTo>
                  <a:pt x="2717284" y="0"/>
                  <a:pt x="2756598" y="4080"/>
                  <a:pt x="2794568" y="11850"/>
                </a:cubicBezTo>
                <a:lnTo>
                  <a:pt x="2831692" y="23374"/>
                </a:lnTo>
                <a:lnTo>
                  <a:pt x="2873509" y="57877"/>
                </a:lnTo>
                <a:cubicBezTo>
                  <a:pt x="2964626" y="148994"/>
                  <a:pt x="3020983" y="274871"/>
                  <a:pt x="3020983" y="413910"/>
                </a:cubicBezTo>
                <a:lnTo>
                  <a:pt x="3020983" y="3888239"/>
                </a:lnTo>
                <a:cubicBezTo>
                  <a:pt x="3020983" y="4166318"/>
                  <a:pt x="2795555" y="4391746"/>
                  <a:pt x="2517476" y="4391746"/>
                </a:cubicBezTo>
                <a:lnTo>
                  <a:pt x="503507" y="4391746"/>
                </a:lnTo>
                <a:cubicBezTo>
                  <a:pt x="225428" y="4391746"/>
                  <a:pt x="0" y="4166318"/>
                  <a:pt x="0" y="3888239"/>
                </a:cubicBezTo>
                <a:lnTo>
                  <a:pt x="0" y="413910"/>
                </a:lnTo>
                <a:cubicBezTo>
                  <a:pt x="0" y="274871"/>
                  <a:pt x="56357" y="148994"/>
                  <a:pt x="147474" y="57877"/>
                </a:cubicBezTo>
                <a:lnTo>
                  <a:pt x="189293" y="23373"/>
                </a:lnTo>
                <a:lnTo>
                  <a:pt x="226414" y="11850"/>
                </a:lnTo>
                <a:cubicBezTo>
                  <a:pt x="264384" y="4080"/>
                  <a:pt x="303698" y="0"/>
                  <a:pt x="343965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/>
          <p:nvPr/>
        </p:nvSpPr>
        <p:spPr>
          <a:xfrm>
            <a:off x="3173619" y="2312068"/>
            <a:ext cx="2840521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Partnership</a:t>
            </a:r>
            <a:endParaRPr/>
          </a:p>
        </p:txBody>
      </p:sp>
      <p:sp>
        <p:nvSpPr>
          <p:cNvPr id="377" name="Google Shape;377;p45"/>
          <p:cNvSpPr/>
          <p:nvPr/>
        </p:nvSpPr>
        <p:spPr>
          <a:xfrm>
            <a:off x="9381146" y="2805725"/>
            <a:ext cx="2796776" cy="25717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-2979831" y="2386538"/>
            <a:ext cx="2796776" cy="25717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/>
        </p:nvSpPr>
        <p:spPr>
          <a:xfrm>
            <a:off x="2992082" y="2312068"/>
            <a:ext cx="3159840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Longhorns.kr</a:t>
            </a:r>
            <a:endParaRPr/>
          </a:p>
        </p:txBody>
      </p:sp>
      <p:sp>
        <p:nvSpPr>
          <p:cNvPr id="384" name="Google Shape;384;p46"/>
          <p:cNvSpPr/>
          <p:nvPr/>
        </p:nvSpPr>
        <p:spPr>
          <a:xfrm>
            <a:off x="3013768" y="2802785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6"/>
          <p:cNvSpPr/>
          <p:nvPr/>
        </p:nvSpPr>
        <p:spPr>
          <a:xfrm>
            <a:off x="3013763" y="2386537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/>
          <p:nvPr/>
        </p:nvSpPr>
        <p:spPr>
          <a:xfrm>
            <a:off x="2992082" y="842497"/>
            <a:ext cx="3159840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Longhorns.kr</a:t>
            </a:r>
            <a:endParaRPr/>
          </a:p>
        </p:txBody>
      </p:sp>
      <p:sp>
        <p:nvSpPr>
          <p:cNvPr id="391" name="Google Shape;391;p47"/>
          <p:cNvSpPr/>
          <p:nvPr/>
        </p:nvSpPr>
        <p:spPr>
          <a:xfrm>
            <a:off x="3013768" y="1333214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7"/>
          <p:cNvSpPr/>
          <p:nvPr/>
        </p:nvSpPr>
        <p:spPr>
          <a:xfrm>
            <a:off x="3013763" y="916966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5898" y="1749461"/>
            <a:ext cx="3534152" cy="233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8"/>
          <p:cNvSpPr txBox="1"/>
          <p:nvPr/>
        </p:nvSpPr>
        <p:spPr>
          <a:xfrm>
            <a:off x="2992082" y="842497"/>
            <a:ext cx="3159840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Longhorns.kr</a:t>
            </a:r>
            <a:endParaRPr/>
          </a:p>
        </p:txBody>
      </p:sp>
      <p:sp>
        <p:nvSpPr>
          <p:cNvPr id="399" name="Google Shape;399;p48"/>
          <p:cNvSpPr/>
          <p:nvPr/>
        </p:nvSpPr>
        <p:spPr>
          <a:xfrm>
            <a:off x="3013768" y="1333214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8"/>
          <p:cNvSpPr/>
          <p:nvPr/>
        </p:nvSpPr>
        <p:spPr>
          <a:xfrm>
            <a:off x="3013763" y="916966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111" y="2163449"/>
            <a:ext cx="2735972" cy="1805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8"/>
          <p:cNvSpPr txBox="1"/>
          <p:nvPr/>
        </p:nvSpPr>
        <p:spPr>
          <a:xfrm>
            <a:off x="4054713" y="1698346"/>
            <a:ext cx="5055102" cy="2856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indent="-11430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Local News and Information Updates</a:t>
            </a:r>
            <a:endParaRPr/>
          </a:p>
          <a:p>
            <a:pPr indent="-11430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Used Goods Buy/Sell (+Local Delivery Service)</a:t>
            </a:r>
            <a:endParaRPr/>
          </a:p>
          <a:p>
            <a:pPr indent="-11430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Korean Vendors Coupon Event</a:t>
            </a:r>
            <a:endParaRPr/>
          </a:p>
          <a:p>
            <a:pPr indent="-11430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Job Postings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3" name="Google Shape;403;p48"/>
          <p:cNvSpPr txBox="1"/>
          <p:nvPr/>
        </p:nvSpPr>
        <p:spPr>
          <a:xfrm>
            <a:off x="275110" y="1809289"/>
            <a:ext cx="458366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AUSTIN Korean Community Website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/>
          <p:nvPr/>
        </p:nvSpPr>
        <p:spPr>
          <a:xfrm>
            <a:off x="2916712" y="842497"/>
            <a:ext cx="3310586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Coupon Event</a:t>
            </a:r>
            <a:endParaRPr/>
          </a:p>
        </p:txBody>
      </p:sp>
      <p:sp>
        <p:nvSpPr>
          <p:cNvPr id="409" name="Google Shape;409;p49"/>
          <p:cNvSpPr/>
          <p:nvPr/>
        </p:nvSpPr>
        <p:spPr>
          <a:xfrm>
            <a:off x="3013768" y="1333214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49"/>
          <p:cNvSpPr/>
          <p:nvPr/>
        </p:nvSpPr>
        <p:spPr>
          <a:xfrm>
            <a:off x="3013763" y="916966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6124" y="1852582"/>
            <a:ext cx="2003822" cy="201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/>
          <p:nvPr/>
        </p:nvSpPr>
        <p:spPr>
          <a:xfrm>
            <a:off x="2916711" y="842497"/>
            <a:ext cx="3310586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Coupon Event</a:t>
            </a:r>
            <a:endParaRPr/>
          </a:p>
        </p:txBody>
      </p:sp>
      <p:sp>
        <p:nvSpPr>
          <p:cNvPr id="417" name="Google Shape;417;p50"/>
          <p:cNvSpPr/>
          <p:nvPr/>
        </p:nvSpPr>
        <p:spPr>
          <a:xfrm>
            <a:off x="3013768" y="1333214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3013763" y="916966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797" y="1852582"/>
            <a:ext cx="2003822" cy="201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0"/>
          <p:cNvSpPr txBox="1"/>
          <p:nvPr/>
        </p:nvSpPr>
        <p:spPr>
          <a:xfrm>
            <a:off x="3935037" y="2042691"/>
            <a:ext cx="4798416" cy="1284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Period: 9/16 – 9/30</a:t>
            </a:r>
            <a:endParaRPr/>
          </a:p>
          <a:p>
            <a:pPr indent="0" lvl="0" marL="0" marR="0" rtl="0" algn="l">
              <a:lnSpc>
                <a:spcPct val="3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come, First served for only 100 people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1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26" name="Google Shape;426;p51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1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797" y="1852582"/>
            <a:ext cx="2003822" cy="201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1"/>
          <p:cNvSpPr txBox="1"/>
          <p:nvPr/>
        </p:nvSpPr>
        <p:spPr>
          <a:xfrm>
            <a:off x="3816076" y="3024160"/>
            <a:ext cx="5260283" cy="653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Send screenshots of comments on KakaoTalk (@longhorns)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1"/>
          <p:cNvSpPr txBox="1"/>
          <p:nvPr/>
        </p:nvSpPr>
        <p:spPr>
          <a:xfrm>
            <a:off x="3816077" y="1875489"/>
            <a:ext cx="4889391" cy="6523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Leave a “UKA” comment on the discount coupon post on longhorns.kr (롱혼)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2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37" name="Google Shape;437;p52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2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아이폰 X 아이콘 평범한 - Pixabay의 무료 이미지" id="439" name="Google Shape;43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3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46" name="Google Shape;446;p53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3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449" name="Google Shape;44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43" name="Google Shape;143;p27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/>
        </p:nvSpPr>
        <p:spPr>
          <a:xfrm>
            <a:off x="210395" y="808287"/>
            <a:ext cx="315285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Covid-19 Updates</a:t>
            </a:r>
            <a:endParaRPr/>
          </a:p>
        </p:txBody>
      </p:sp>
      <p:sp>
        <p:nvSpPr>
          <p:cNvPr id="145" name="Google Shape;145;p27"/>
          <p:cNvSpPr txBox="1"/>
          <p:nvPr/>
        </p:nvSpPr>
        <p:spPr>
          <a:xfrm>
            <a:off x="3594995" y="3219885"/>
            <a:ext cx="1954010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GM through Zoom</a:t>
            </a:r>
            <a:endParaRPr/>
          </a:p>
        </p:txBody>
      </p:sp>
      <p:pic>
        <p:nvPicPr>
          <p:cNvPr descr="Zoom Logo PNG - Meeting Zoom icon Download - Free Transparent PNG Logos" id="146" name="Google Shape;146;p27"/>
          <p:cNvPicPr preferRelativeResize="0"/>
          <p:nvPr/>
        </p:nvPicPr>
        <p:blipFill rotWithShape="1">
          <a:blip r:embed="rId4">
            <a:alphaModFix/>
          </a:blip>
          <a:srcRect b="29583" l="0" r="0" t="0"/>
          <a:stretch/>
        </p:blipFill>
        <p:spPr>
          <a:xfrm>
            <a:off x="2894762" y="1604387"/>
            <a:ext cx="3354476" cy="1683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4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56" name="Google Shape;456;p54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54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725" y="1628051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460" name="Google Shape;46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5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67" name="Google Shape;467;p55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5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725" y="1628051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7724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472" name="Google Shape;472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6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79" name="Google Shape;479;p56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6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725" y="1628051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7724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77723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485" name="Google Shape;485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7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492" name="Google Shape;492;p57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7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725" y="1628051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7724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77723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7"/>
          <p:cNvPicPr preferRelativeResize="0"/>
          <p:nvPr/>
        </p:nvPicPr>
        <p:blipFill rotWithShape="1">
          <a:blip r:embed="rId8">
            <a:alphaModFix/>
          </a:blip>
          <a:srcRect b="3811" l="10526" r="9392" t="0"/>
          <a:stretch/>
        </p:blipFill>
        <p:spPr>
          <a:xfrm>
            <a:off x="3753670" y="1628053"/>
            <a:ext cx="1852822" cy="2676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499" name="Google Shape;499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731" y="1628054"/>
            <a:ext cx="1503539" cy="26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8"/>
          <p:cNvSpPr txBox="1"/>
          <p:nvPr/>
        </p:nvSpPr>
        <p:spPr>
          <a:xfrm>
            <a:off x="2234473" y="842497"/>
            <a:ext cx="4675062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 to Participate?</a:t>
            </a:r>
            <a:endParaRPr/>
          </a:p>
        </p:txBody>
      </p:sp>
      <p:sp>
        <p:nvSpPr>
          <p:cNvPr id="506" name="Google Shape;506;p58"/>
          <p:cNvSpPr/>
          <p:nvPr/>
        </p:nvSpPr>
        <p:spPr>
          <a:xfrm flipH="1" rot="10800000">
            <a:off x="2348956" y="1307497"/>
            <a:ext cx="4488050" cy="2571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8"/>
          <p:cNvSpPr/>
          <p:nvPr/>
        </p:nvSpPr>
        <p:spPr>
          <a:xfrm flipH="1" rot="10800000">
            <a:off x="2348956" y="911761"/>
            <a:ext cx="4488050" cy="28656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725" y="1628054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7725" y="1628051"/>
            <a:ext cx="1503538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7724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77723" y="1628054"/>
            <a:ext cx="1503539" cy="267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8"/>
          <p:cNvPicPr preferRelativeResize="0"/>
          <p:nvPr/>
        </p:nvPicPr>
        <p:blipFill rotWithShape="1">
          <a:blip r:embed="rId8">
            <a:alphaModFix/>
          </a:blip>
          <a:srcRect b="3811" l="10526" r="9392" t="0"/>
          <a:stretch/>
        </p:blipFill>
        <p:spPr>
          <a:xfrm>
            <a:off x="3753670" y="1628053"/>
            <a:ext cx="1852822" cy="267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8"/>
          <p:cNvPicPr preferRelativeResize="0"/>
          <p:nvPr/>
        </p:nvPicPr>
        <p:blipFill rotWithShape="1">
          <a:blip r:embed="rId9">
            <a:alphaModFix/>
          </a:blip>
          <a:srcRect b="4126" l="12442" r="8918" t="-1"/>
          <a:stretch/>
        </p:blipFill>
        <p:spPr>
          <a:xfrm>
            <a:off x="3753674" y="1624980"/>
            <a:ext cx="1852821" cy="2672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아이폰 X 아이콘 평범한 - Pixabay의 무료 이미지" id="514" name="Google Shape;514;p5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90069" y="1431139"/>
            <a:ext cx="4632134" cy="306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9"/>
          <p:cNvSpPr txBox="1"/>
          <p:nvPr/>
        </p:nvSpPr>
        <p:spPr>
          <a:xfrm>
            <a:off x="3074131" y="842497"/>
            <a:ext cx="2995757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Contact Info</a:t>
            </a:r>
            <a:endParaRPr/>
          </a:p>
        </p:txBody>
      </p:sp>
      <p:sp>
        <p:nvSpPr>
          <p:cNvPr id="520" name="Google Shape;520;p59"/>
          <p:cNvSpPr/>
          <p:nvPr/>
        </p:nvSpPr>
        <p:spPr>
          <a:xfrm>
            <a:off x="3013768" y="1304557"/>
            <a:ext cx="3116477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9"/>
          <p:cNvSpPr/>
          <p:nvPr/>
        </p:nvSpPr>
        <p:spPr>
          <a:xfrm>
            <a:off x="3013763" y="916966"/>
            <a:ext cx="3116478" cy="28657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702" y="1971568"/>
            <a:ext cx="2787029" cy="183872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9"/>
          <p:cNvSpPr txBox="1"/>
          <p:nvPr/>
        </p:nvSpPr>
        <p:spPr>
          <a:xfrm>
            <a:off x="5204151" y="1914601"/>
            <a:ext cx="4573166" cy="219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longhorns.kr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Instagram: @klonghorns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KakaoTalk: @longhorns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br>
              <a:rPr lang="en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B8CA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0"/>
          <p:cNvSpPr txBox="1"/>
          <p:nvPr/>
        </p:nvSpPr>
        <p:spPr>
          <a:xfrm>
            <a:off x="2816913" y="2312068"/>
            <a:ext cx="3510193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F3864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Guest Speaker</a:t>
            </a:r>
            <a:endParaRPr/>
          </a:p>
        </p:txBody>
      </p:sp>
      <p:sp>
        <p:nvSpPr>
          <p:cNvPr id="529" name="Google Shape;529;p60"/>
          <p:cNvSpPr/>
          <p:nvPr/>
        </p:nvSpPr>
        <p:spPr>
          <a:xfrm>
            <a:off x="2915331" y="2814465"/>
            <a:ext cx="3313338" cy="34289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60"/>
          <p:cNvSpPr/>
          <p:nvPr/>
        </p:nvSpPr>
        <p:spPr>
          <a:xfrm>
            <a:off x="2915331" y="2329043"/>
            <a:ext cx="3313338" cy="34289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3864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1"/>
          <p:cNvSpPr txBox="1"/>
          <p:nvPr/>
        </p:nvSpPr>
        <p:spPr>
          <a:xfrm>
            <a:off x="3060637" y="2312068"/>
            <a:ext cx="3022751" cy="536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ACB8CA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Yoonsup Lee</a:t>
            </a:r>
            <a:endParaRPr/>
          </a:p>
        </p:txBody>
      </p:sp>
      <p:sp>
        <p:nvSpPr>
          <p:cNvPr id="536" name="Google Shape;536;p61"/>
          <p:cNvSpPr/>
          <p:nvPr/>
        </p:nvSpPr>
        <p:spPr>
          <a:xfrm rot="5400000">
            <a:off x="5886502" y="2550511"/>
            <a:ext cx="325178" cy="68591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61"/>
          <p:cNvSpPr/>
          <p:nvPr/>
        </p:nvSpPr>
        <p:spPr>
          <a:xfrm rot="-5400000">
            <a:off x="2886611" y="2550509"/>
            <a:ext cx="325178" cy="68591"/>
          </a:xfrm>
          <a:prstGeom prst="rect">
            <a:avLst/>
          </a:prstGeom>
          <a:solidFill>
            <a:srgbClr val="996633"/>
          </a:solidFill>
          <a:ln cap="flat" cmpd="sng" w="12700">
            <a:solidFill>
              <a:srgbClr val="9966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51" name="Google Shape;151;p28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/>
        </p:nvSpPr>
        <p:spPr>
          <a:xfrm>
            <a:off x="210395" y="808287"/>
            <a:ext cx="315285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Covid-19 Updates</a:t>
            </a:r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554351" y="3063445"/>
            <a:ext cx="195401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GM through Zoom</a:t>
            </a:r>
            <a:endParaRPr/>
          </a:p>
        </p:txBody>
      </p:sp>
      <p:pic>
        <p:nvPicPr>
          <p:cNvPr descr="Zoom Logo PNG - Meeting Zoom icon Download - Free Transparent PNG Logos" id="154" name="Google Shape;154;p28"/>
          <p:cNvPicPr preferRelativeResize="0"/>
          <p:nvPr/>
        </p:nvPicPr>
        <p:blipFill rotWithShape="1">
          <a:blip r:embed="rId4">
            <a:alphaModFix/>
          </a:blip>
          <a:srcRect b="29583" l="0" r="0" t="0"/>
          <a:stretch/>
        </p:blipFill>
        <p:spPr>
          <a:xfrm>
            <a:off x="172562" y="1741369"/>
            <a:ext cx="2717601" cy="1364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King Willem Alexander big hall - Picture of World Forum The Hague -  Tripadvisor" id="155" name="Google Shape;15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12064" y="1805858"/>
            <a:ext cx="2039904" cy="15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3594995" y="3406345"/>
            <a:ext cx="1954010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Bigger Room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61" name="Google Shape;161;p29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210395" y="808287"/>
            <a:ext cx="315285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Covid-19 Updates</a:t>
            </a:r>
            <a:endParaRPr/>
          </a:p>
        </p:txBody>
      </p:sp>
      <p:sp>
        <p:nvSpPr>
          <p:cNvPr id="163" name="Google Shape;163;p29"/>
          <p:cNvSpPr txBox="1"/>
          <p:nvPr/>
        </p:nvSpPr>
        <p:spPr>
          <a:xfrm>
            <a:off x="554351" y="3063445"/>
            <a:ext cx="195401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GM through Zoom</a:t>
            </a:r>
            <a:endParaRPr/>
          </a:p>
        </p:txBody>
      </p:sp>
      <p:pic>
        <p:nvPicPr>
          <p:cNvPr descr="Zoom Logo PNG - Meeting Zoom icon Download - Free Transparent PNG Logos" id="164" name="Google Shape;164;p29"/>
          <p:cNvPicPr preferRelativeResize="0"/>
          <p:nvPr/>
        </p:nvPicPr>
        <p:blipFill rotWithShape="1">
          <a:blip r:embed="rId4">
            <a:alphaModFix/>
          </a:blip>
          <a:srcRect b="29583" l="0" r="0" t="0"/>
          <a:stretch/>
        </p:blipFill>
        <p:spPr>
          <a:xfrm>
            <a:off x="172562" y="1741369"/>
            <a:ext cx="2717601" cy="1364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King Willem Alexander big hall - Picture of World Forum The Hague -  Tripadvisor" id="165" name="Google Shape;16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9710" y="2111957"/>
            <a:ext cx="1224643" cy="91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6569128" y="3063440"/>
            <a:ext cx="19540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Bigger Room</a:t>
            </a:r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3426862" y="3193288"/>
            <a:ext cx="229028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C0C0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Every attendant Must Sign-in</a:t>
            </a:r>
            <a:endParaRPr/>
          </a:p>
        </p:txBody>
      </p:sp>
      <p:pic>
        <p:nvPicPr>
          <p:cNvPr descr="Email And Social Login System - Login Icon For Android - Free Transparent  PNG Clipart Images Download" id="168" name="Google Shape;16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69385" y="1389357"/>
            <a:ext cx="1803931" cy="1803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73" name="Google Shape;173;p30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1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197553" y="793967"/>
            <a:ext cx="3248133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Membership Form</a:t>
            </a:r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2599405" y="3732742"/>
            <a:ext cx="471346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Please fill out!! It’s crucial for creating member roster and event purposes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2351" y="1548672"/>
            <a:ext cx="2001417" cy="1898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177" name="Google Shape;17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3101" y="1563171"/>
            <a:ext cx="1869181" cy="1869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182" name="Google Shape;182;p31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256531" y="772973"/>
            <a:ext cx="299915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Dongari Updates</a:t>
            </a:r>
            <a:endParaRPr/>
          </a:p>
        </p:txBody>
      </p:sp>
      <p:pic>
        <p:nvPicPr>
          <p:cNvPr descr="농구 무료 아이콘 의 780 Free Vector Emoji" id="184" name="Google Shape;18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145" y="1432040"/>
            <a:ext cx="903892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선, 선, 텍스트, 영화 아이콘 png | PNGEgg" id="185" name="Google Shape;18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2627" y="1384353"/>
            <a:ext cx="1675574" cy="95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Icon, Golf, sport, golfing, golf Clubs png | PNGWing" id="186" name="Google Shape;186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2665" y="1409019"/>
            <a:ext cx="1624180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배구 컴퓨터 아이콘, 배구, 경기, 스포츠, 배구 png | PNGWing" id="187" name="Google Shape;187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28759" y="1529013"/>
            <a:ext cx="829273" cy="829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주식 - 무료 비즈니스 및 금융개 아이콘" id="188" name="Google Shape;188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6533" y="2823419"/>
            <a:ext cx="1189653" cy="118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- Free sports and competition icons" id="189" name="Google Shape;189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23792" y="2894084"/>
            <a:ext cx="953215" cy="953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컴퓨터 게임 - 무료 과학 기술개 아이콘" id="190" name="Google Shape;190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71143" y="2894084"/>
            <a:ext cx="1048322" cy="1048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848289" y="2358281"/>
            <a:ext cx="12686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Basketball</a:t>
            </a:r>
            <a:endParaRPr/>
          </a:p>
        </p:txBody>
      </p:sp>
      <p:sp>
        <p:nvSpPr>
          <p:cNvPr id="192" name="Google Shape;192;p31"/>
          <p:cNvSpPr txBox="1"/>
          <p:nvPr/>
        </p:nvSpPr>
        <p:spPr>
          <a:xfrm>
            <a:off x="2983001" y="2358281"/>
            <a:ext cx="7933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Movie</a:t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5410332" y="2358691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Golf</a:t>
            </a:r>
            <a:endParaRPr/>
          </a:p>
        </p:txBody>
      </p:sp>
      <p:sp>
        <p:nvSpPr>
          <p:cNvPr id="194" name="Google Shape;194;p31"/>
          <p:cNvSpPr txBox="1"/>
          <p:nvPr/>
        </p:nvSpPr>
        <p:spPr>
          <a:xfrm>
            <a:off x="7208401" y="2358281"/>
            <a:ext cx="11464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Volleyball</a:t>
            </a:r>
            <a:endParaRPr/>
          </a:p>
        </p:txBody>
      </p:sp>
      <p:sp>
        <p:nvSpPr>
          <p:cNvPr id="195" name="Google Shape;195;p31"/>
          <p:cNvSpPr txBox="1"/>
          <p:nvPr/>
        </p:nvSpPr>
        <p:spPr>
          <a:xfrm>
            <a:off x="1321333" y="3958835"/>
            <a:ext cx="19166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Stock Discussion</a:t>
            </a: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4143482" y="3942605"/>
            <a:ext cx="8315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Tennis</a:t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6388162" y="3958835"/>
            <a:ext cx="9637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Gaming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02" name="Google Shape;202;p32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256531" y="772973"/>
            <a:ext cx="299915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Dongari Updates</a:t>
            </a:r>
            <a:endParaRPr/>
          </a:p>
        </p:txBody>
      </p:sp>
      <p:pic>
        <p:nvPicPr>
          <p:cNvPr descr="농구 무료 아이콘 의 780 Free Vector Emoji" id="204" name="Google Shape;2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39054" y="1308699"/>
            <a:ext cx="903892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선, 선, 텍스트, 영화 아이콘 png | PNGEgg" id="205" name="Google Shape;2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2585" y="-1172701"/>
            <a:ext cx="1675574" cy="95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Icon, Golf, sport, golfing, golf Clubs png | PNGWing" id="206" name="Google Shape;20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9570" y="-1123378"/>
            <a:ext cx="1624180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배구 컴퓨터 아이콘, 배구, 경기, 스포츠, 배구 png | PNGWing" id="207" name="Google Shape;20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09491" y="-101747"/>
            <a:ext cx="829273" cy="829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주식 - 무료 비즈니스 및 금융개 아이콘" id="208" name="Google Shape;20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628551" y="5328428"/>
            <a:ext cx="1189653" cy="118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- Free sports and competition icons" id="209" name="Google Shape;209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13523" y="5406949"/>
            <a:ext cx="953215" cy="953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컴퓨터 게임 - 무료 과학 기술개 아이콘" id="210" name="Google Shape;210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46318" y="3370692"/>
            <a:ext cx="1048321" cy="1048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211" name="Google Shape;211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75390" y="2318343"/>
            <a:ext cx="2106374" cy="727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함부르크에서 15억원 받던 손흥민, 연봉 114억원 돌파 눈앞" id="212" name="Google Shape;212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49658" y="1889096"/>
            <a:ext cx="2046434" cy="136530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1220242" y="3370691"/>
            <a:ext cx="21187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KAMU Dance Team</a:t>
            </a:r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5681112" y="3370691"/>
            <a:ext cx="146565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Red Devil FC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동양 요소와 추상배경 한국 전통 배경 배경-주제에 대한 스톡 벡터 아트 및 기타 이미지 - iStock" id="219" name="Google Shape;219;p33"/>
          <p:cNvPicPr preferRelativeResize="0"/>
          <p:nvPr/>
        </p:nvPicPr>
        <p:blipFill rotWithShape="1">
          <a:blip r:embed="rId3">
            <a:alphaModFix/>
          </a:blip>
          <a:srcRect b="20380" l="0" r="0" t="0"/>
          <a:stretch/>
        </p:blipFill>
        <p:spPr>
          <a:xfrm>
            <a:off x="-1524000" y="0"/>
            <a:ext cx="1219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1913362" y="927493"/>
            <a:ext cx="531728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 for Being a Leader!!</a:t>
            </a:r>
            <a:endParaRPr/>
          </a:p>
        </p:txBody>
      </p:sp>
      <p:pic>
        <p:nvPicPr>
          <p:cNvPr descr="농구 무료 아이콘 의 780 Free Vector Emoji" id="221" name="Google Shape;22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39054" y="1308699"/>
            <a:ext cx="903892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선, 선, 텍스트, 영화 아이콘 png | PNGEgg" id="222" name="Google Shape;22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2585" y="-1172701"/>
            <a:ext cx="1675574" cy="95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Icon, Golf, sport, golfing, golf Clubs png | PNGWing" id="223" name="Google Shape;223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9570" y="-1123378"/>
            <a:ext cx="1624180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배구 컴퓨터 아이콘, 배구, 경기, 스포츠, 배구 png | PNGWing" id="224" name="Google Shape;22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09491" y="-101747"/>
            <a:ext cx="829273" cy="829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주식 - 무료 비즈니스 및 금융개 아이콘" id="225" name="Google Shape;225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628551" y="5328428"/>
            <a:ext cx="1189653" cy="118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- Free sports and competition icons" id="226" name="Google Shape;226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13523" y="5406949"/>
            <a:ext cx="953215" cy="953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컴퓨터 게임 - 무료 과학 기술개 아이콘" id="227" name="Google Shape;227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46318" y="3370692"/>
            <a:ext cx="1048321" cy="1048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유재석 : 박수도 쳐야 하는데... 근데 인사도 해야되는데...... - 스퀘어 카테고리" id="228" name="Google Shape;228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41038" y="1760640"/>
            <a:ext cx="2446443" cy="184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