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Franklin Gothic"/>
      <p:bold r:id="rId40"/>
    </p:embeddedFont>
    <p:embeddedFont>
      <p:font typeface="Gentium Basic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anklinGothic-bold.fntdata"/><Relationship Id="rId20" Type="http://schemas.openxmlformats.org/officeDocument/2006/relationships/slide" Target="slides/slide14.xml"/><Relationship Id="rId42" Type="http://schemas.openxmlformats.org/officeDocument/2006/relationships/font" Target="fonts/GentiumBasic-bold.fntdata"/><Relationship Id="rId41" Type="http://schemas.openxmlformats.org/officeDocument/2006/relationships/font" Target="fonts/GentiumBasic-regular.fntdata"/><Relationship Id="rId22" Type="http://schemas.openxmlformats.org/officeDocument/2006/relationships/slide" Target="slides/slide16.xml"/><Relationship Id="rId44" Type="http://schemas.openxmlformats.org/officeDocument/2006/relationships/font" Target="fonts/GentiumBasic-boldItalic.fntdata"/><Relationship Id="rId21" Type="http://schemas.openxmlformats.org/officeDocument/2006/relationships/slide" Target="slides/slide15.xml"/><Relationship Id="rId43" Type="http://schemas.openxmlformats.org/officeDocument/2006/relationships/font" Target="fonts/GentiumBasic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8be8e7d0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1f8be8e7d0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f8be8e7d0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1f8be8e7d0_2_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f8be8e7d0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11f8be8e7d0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f8be8e7d0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11f8be8e7d0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f8be8e7d0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1f8be8e7d0_2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f8be8e7d0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11f8be8e7d0_2_1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f8be8e7d0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1f8be8e7d0_2_1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f8be8e7d0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1f8be8e7d0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f8be8e7d0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11f8be8e7d0_2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f8be8e7d0_2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1f8be8e7d0_2_2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f8be8e7d0_2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1f8be8e7d0_2_2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f8be8e7d0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1f8be8e7d0_2_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f8be8e7d0_2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1f8be8e7d0_2_2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f8be8e7d0_2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1f8be8e7d0_2_2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f8be8e7d0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11f8be8e7d0_2_2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f8be8e7d0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1f8be8e7d0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f8be8e7d0_2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11f8be8e7d0_2_2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f8be8e7d0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11f8be8e7d0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f8be8e7d0_2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11f8be8e7d0_2_3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f8be8e7d0_2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1f8be8e7d0_2_3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f8be8e7d0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1f8be8e7d0_2_3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f8be8e7d0_2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11f8be8e7d0_2_3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f8be8e7d0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1f8be8e7d0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f8be8e7d0_2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1f8be8e7d0_2_3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f8be8e7d0_2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11f8be8e7d0_2_3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f8be8e7d0_2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11f8be8e7d0_2_3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f8be8e7d0_2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11f8be8e7d0_2_3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f8be8e7d0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11f8be8e7d0_2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f8be8e7d0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1f8be8e7d0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f8be8e7d0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1f8be8e7d0_2_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f8be8e7d0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1f8be8e7d0_2_1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f8be8e7d0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1f8be8e7d0_2_1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f8be8e7d0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1f8be8e7d0_2_1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51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55.jpg"/><Relationship Id="rId8" Type="http://schemas.openxmlformats.org/officeDocument/2006/relationships/image" Target="../media/image5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Relationship Id="rId4" Type="http://schemas.openxmlformats.org/officeDocument/2006/relationships/image" Target="../media/image40.jpg"/><Relationship Id="rId5" Type="http://schemas.openxmlformats.org/officeDocument/2006/relationships/image" Target="../media/image53.jpg"/><Relationship Id="rId6" Type="http://schemas.openxmlformats.org/officeDocument/2006/relationships/image" Target="../media/image52.jpg"/><Relationship Id="rId7" Type="http://schemas.openxmlformats.org/officeDocument/2006/relationships/image" Target="../media/image42.jpg"/><Relationship Id="rId8" Type="http://schemas.openxmlformats.org/officeDocument/2006/relationships/image" Target="../media/image5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g"/><Relationship Id="rId4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g"/><Relationship Id="rId4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템플릿] 무료 PPT 템플릿 디자인 - 심플, 할로윈, 호박, 박쥐, 무덤, 보라색"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071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3221372" y="2214694"/>
            <a:ext cx="2611073" cy="134643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23D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482C3E"/>
                </a:solidFill>
                <a:latin typeface="Gentium Basic"/>
                <a:ea typeface="Gentium Basic"/>
                <a:cs typeface="Gentium Basic"/>
                <a:sym typeface="Gentium Basic"/>
              </a:rPr>
              <a:t>GM #5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128619" y="531845"/>
            <a:ext cx="153388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</a:t>
            </a:r>
            <a:endParaRPr sz="1100"/>
          </a:p>
        </p:txBody>
      </p:sp>
      <p:pic>
        <p:nvPicPr>
          <p:cNvPr descr="Tshirt free icon"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2352" y="1652101"/>
            <a:ext cx="1839297" cy="18392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2808328" y="3644435"/>
            <a:ext cx="371039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UKA T-shirts on sale for $5</a:t>
            </a:r>
            <a:endParaRPr sz="1100"/>
          </a:p>
        </p:txBody>
      </p:sp>
      <p:pic>
        <p:nvPicPr>
          <p:cNvPr descr="Icon&#10;&#10;Description automatically generated" id="219" name="Google Shape;21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4813" y="2214562"/>
            <a:ext cx="71437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128619" y="531845"/>
            <a:ext cx="153388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</a:t>
            </a:r>
            <a:endParaRPr sz="1100"/>
          </a:p>
        </p:txBody>
      </p:sp>
      <p:pic>
        <p:nvPicPr>
          <p:cNvPr descr="A picture containing graphical user interface&#10;&#10;Description automatically generated" id="227" name="Google Shape;22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7557" y="1615857"/>
            <a:ext cx="1973938" cy="1917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are&#10;&#10;Description automatically generated" id="228" name="Google Shape;22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3384" y="1505288"/>
            <a:ext cx="1801781" cy="2276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2204357" y="3964136"/>
            <a:ext cx="457666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Thanks Emily and Ho Young for the designs!!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6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128619" y="531845"/>
            <a:ext cx="153388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</a:t>
            </a:r>
            <a:endParaRPr sz="1100"/>
          </a:p>
        </p:txBody>
      </p:sp>
      <p:pic>
        <p:nvPicPr>
          <p:cNvPr descr="Qr code&#10;&#10;Description automatically generated" id="237" name="Google Shape;23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4922" y="1519724"/>
            <a:ext cx="1754156" cy="175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6"/>
          <p:cNvSpPr txBox="1"/>
          <p:nvPr/>
        </p:nvSpPr>
        <p:spPr>
          <a:xfrm>
            <a:off x="2283668" y="3549288"/>
            <a:ext cx="4576665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You may get your orders in now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You may wait until the design is finalized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7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3149619" y="1224643"/>
            <a:ext cx="2844769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endParaRPr sz="1100"/>
          </a:p>
        </p:txBody>
      </p:sp>
      <p:pic>
        <p:nvPicPr>
          <p:cNvPr descr="해리포터와 아즈카반의 죄수] 영화 움짤로 다시보기 &amp;#39;Harry Potter and The Prisoner of Azkavan&amp;#39;  (스압주의) : 네이버 블로그" id="246" name="Google Shape;24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494" y="2024451"/>
            <a:ext cx="3529012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8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8"/>
          <p:cNvSpPr txBox="1"/>
          <p:nvPr/>
        </p:nvSpPr>
        <p:spPr>
          <a:xfrm>
            <a:off x="128617" y="531845"/>
            <a:ext cx="167887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Informatics</a:t>
            </a:r>
            <a:endParaRPr sz="1100"/>
          </a:p>
        </p:txBody>
      </p:sp>
      <p:sp>
        <p:nvSpPr>
          <p:cNvPr id="254" name="Google Shape;254;p38"/>
          <p:cNvSpPr txBox="1"/>
          <p:nvPr/>
        </p:nvSpPr>
        <p:spPr>
          <a:xfrm>
            <a:off x="2179218" y="3581456"/>
            <a:ext cx="105177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Newsletter</a:t>
            </a:r>
            <a:endParaRPr sz="1100"/>
          </a:p>
        </p:txBody>
      </p:sp>
      <p:pic>
        <p:nvPicPr>
          <p:cNvPr descr="Youtube free icon" id="255" name="Google Shape;25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2242" y="1368135"/>
            <a:ext cx="2115694" cy="211569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5883051" y="3581456"/>
            <a:ext cx="83407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YouTube</a:t>
            </a:r>
            <a:endParaRPr sz="1100"/>
          </a:p>
        </p:txBody>
      </p:sp>
      <p:pic>
        <p:nvPicPr>
          <p:cNvPr descr="Newsletter free icon" id="257" name="Google Shape;25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6064" y="1506938"/>
            <a:ext cx="1838086" cy="183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9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128619" y="531845"/>
            <a:ext cx="167887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Informatics</a:t>
            </a:r>
            <a:endParaRPr sz="1100"/>
          </a:p>
        </p:txBody>
      </p:sp>
      <p:pic>
        <p:nvPicPr>
          <p:cNvPr descr="Youtube free icon" id="265" name="Google Shape;26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3087" y="1375133"/>
            <a:ext cx="2115694" cy="2115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sletter free icon" id="266" name="Google Shape;26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281" y="1506938"/>
            <a:ext cx="1838086" cy="18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3432710" y="2229774"/>
            <a:ext cx="565785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Newsletter sent out on </a:t>
            </a:r>
            <a:r>
              <a:rPr lang="en" sz="2100" u="sng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Oct. 25 (Mon)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0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128619" y="531845"/>
            <a:ext cx="167887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Informatics</a:t>
            </a:r>
            <a:endParaRPr sz="1100"/>
          </a:p>
        </p:txBody>
      </p:sp>
      <p:pic>
        <p:nvPicPr>
          <p:cNvPr descr="Youtube free icon" id="275" name="Google Shape;27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0251" y="1375133"/>
            <a:ext cx="2115694" cy="2115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sletter free icon" id="276" name="Google Shape;27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54396" y="1506938"/>
            <a:ext cx="1838086" cy="18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/>
          <p:nvPr/>
        </p:nvSpPr>
        <p:spPr>
          <a:xfrm>
            <a:off x="968056" y="2236772"/>
            <a:ext cx="565785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new video will be uploaded soon!! 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1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1"/>
          <p:cNvSpPr txBox="1"/>
          <p:nvPr/>
        </p:nvSpPr>
        <p:spPr>
          <a:xfrm>
            <a:off x="128619" y="531845"/>
            <a:ext cx="167887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Informatics</a:t>
            </a:r>
            <a:endParaRPr sz="1100"/>
          </a:p>
        </p:txBody>
      </p:sp>
      <p:pic>
        <p:nvPicPr>
          <p:cNvPr descr="Newsletter free icon" id="285" name="Google Shape;28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4396" y="1506938"/>
            <a:ext cx="1838086" cy="18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1"/>
          <p:cNvSpPr txBox="1"/>
          <p:nvPr/>
        </p:nvSpPr>
        <p:spPr>
          <a:xfrm>
            <a:off x="1743075" y="3780658"/>
            <a:ext cx="565785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</a:t>
            </a:r>
            <a:r>
              <a:rPr lang="en" sz="2100">
                <a:solidFill>
                  <a:srgbClr val="F23D5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subscribe</a:t>
            </a:r>
            <a:r>
              <a:rPr lang="en" sz="21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UKA TV!! </a:t>
            </a:r>
            <a:endParaRPr sz="1100"/>
          </a:p>
        </p:txBody>
      </p:sp>
      <p:pic>
        <p:nvPicPr>
          <p:cNvPr id="287" name="Google Shape;28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6324" y="1382163"/>
            <a:ext cx="3711353" cy="208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2674130" y="1224643"/>
            <a:ext cx="3795752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Administration</a:t>
            </a:r>
            <a:endParaRPr sz="1100"/>
          </a:p>
        </p:txBody>
      </p:sp>
      <p:pic>
        <p:nvPicPr>
          <p:cNvPr descr="아니 나는 마크 시계 움짤 시계 푸는 것도 푸는 건데 바지 허벅지 핏이 미쳤다고 생각해 - 인스티즈(instiz)" id="295" name="Google Shape;29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9354" y="2046669"/>
            <a:ext cx="2925293" cy="18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3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128619" y="531845"/>
            <a:ext cx="22099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</a:t>
            </a:r>
            <a:endParaRPr sz="1100"/>
          </a:p>
        </p:txBody>
      </p:sp>
      <p:pic>
        <p:nvPicPr>
          <p:cNvPr descr="Sports free icon" id="303" name="Google Shape;30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413" y="1495529"/>
            <a:ext cx="2171597" cy="21715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ining free icon" id="304" name="Google Shape;30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7992" y="1733550"/>
            <a:ext cx="16764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3"/>
          <p:cNvSpPr txBox="1"/>
          <p:nvPr/>
        </p:nvSpPr>
        <p:spPr>
          <a:xfrm>
            <a:off x="2253617" y="3584745"/>
            <a:ext cx="93318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Dongari</a:t>
            </a:r>
            <a:endParaRPr sz="1800">
              <a:solidFill>
                <a:srgbClr val="F4B08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6" name="Google Shape;306;p43"/>
          <p:cNvSpPr txBox="1"/>
          <p:nvPr/>
        </p:nvSpPr>
        <p:spPr>
          <a:xfrm>
            <a:off x="5602910" y="3583073"/>
            <a:ext cx="1146564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Workshop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3566195" y="1224643"/>
            <a:ext cx="2011609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pic>
        <p:nvPicPr>
          <p:cNvPr descr="스크랩] 센과치히로의 행방불명의 숨은 뜻"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6063" y="2008114"/>
            <a:ext cx="3571875" cy="164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4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128619" y="531845"/>
            <a:ext cx="22099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</a:t>
            </a:r>
            <a:endParaRPr sz="1100"/>
          </a:p>
        </p:txBody>
      </p:sp>
      <p:pic>
        <p:nvPicPr>
          <p:cNvPr descr="Sports free icon" id="314" name="Google Shape;31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593" y="1355569"/>
            <a:ext cx="2669376" cy="2669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ining free icon" id="315" name="Google Shape;31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800" y="5367131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 free icon" id="316" name="Google Shape;31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9808" y="5367131"/>
            <a:ext cx="1695554" cy="169555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/>
          <p:nvPr/>
        </p:nvSpPr>
        <p:spPr>
          <a:xfrm>
            <a:off x="4534149" y="2332466"/>
            <a:ext cx="3691213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New DONGARIES were registered by the leaders!</a:t>
            </a:r>
            <a:endParaRPr sz="2100" u="sng">
              <a:solidFill>
                <a:srgbClr val="F4B08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5"/>
          <p:cNvSpPr txBox="1"/>
          <p:nvPr/>
        </p:nvSpPr>
        <p:spPr>
          <a:xfrm>
            <a:off x="128619" y="531845"/>
            <a:ext cx="22099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</a:t>
            </a:r>
            <a:endParaRPr sz="1100"/>
          </a:p>
        </p:txBody>
      </p:sp>
      <p:pic>
        <p:nvPicPr>
          <p:cNvPr descr="Training free icon" id="325" name="Google Shape;32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5367131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 free icon" id="326" name="Google Shape;32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9808" y="5367131"/>
            <a:ext cx="1695554" cy="1695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raoke free icon" id="327" name="Google Shape;32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2752" y="1675430"/>
            <a:ext cx="1843169" cy="18431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ve music free icon" id="328" name="Google Shape;32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0221" y="1580165"/>
            <a:ext cx="1938435" cy="193843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5"/>
          <p:cNvSpPr txBox="1"/>
          <p:nvPr/>
        </p:nvSpPr>
        <p:spPr>
          <a:xfrm>
            <a:off x="357576" y="3740553"/>
            <a:ext cx="4653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UKAraoke</a:t>
            </a:r>
            <a:endParaRPr sz="1800">
              <a:solidFill>
                <a:srgbClr val="F4B08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3982678" y="3740553"/>
            <a:ext cx="4653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Band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6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6"/>
          <p:cNvSpPr txBox="1"/>
          <p:nvPr/>
        </p:nvSpPr>
        <p:spPr>
          <a:xfrm>
            <a:off x="128619" y="531845"/>
            <a:ext cx="22099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</a:t>
            </a:r>
            <a:endParaRPr sz="1100"/>
          </a:p>
        </p:txBody>
      </p:sp>
      <p:pic>
        <p:nvPicPr>
          <p:cNvPr descr="Training free icon" id="338" name="Google Shape;33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5367131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 free icon" id="339" name="Google Shape;33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9808" y="5367131"/>
            <a:ext cx="1695554" cy="1695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raoke free icon" id="340" name="Google Shape;34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3168" y="1675430"/>
            <a:ext cx="1843169" cy="18431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ve music free icon" id="341" name="Google Shape;34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24603" y="1580165"/>
            <a:ext cx="1938435" cy="193843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6"/>
          <p:cNvSpPr txBox="1"/>
          <p:nvPr/>
        </p:nvSpPr>
        <p:spPr>
          <a:xfrm>
            <a:off x="2245240" y="3740553"/>
            <a:ext cx="465352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These Dongaries are not yet created because they need at least 5 people to join!   </a:t>
            </a:r>
            <a:endParaRPr sz="1100"/>
          </a:p>
        </p:txBody>
      </p:sp>
      <p:sp>
        <p:nvSpPr>
          <p:cNvPr id="343" name="Google Shape;343;p46"/>
          <p:cNvSpPr txBox="1"/>
          <p:nvPr/>
        </p:nvSpPr>
        <p:spPr>
          <a:xfrm rot="1188616">
            <a:off x="4802466" y="1346890"/>
            <a:ext cx="236695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23D55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Sign Up!!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7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7"/>
          <p:cNvSpPr txBox="1"/>
          <p:nvPr/>
        </p:nvSpPr>
        <p:spPr>
          <a:xfrm>
            <a:off x="128619" y="531845"/>
            <a:ext cx="22099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</a:t>
            </a:r>
            <a:endParaRPr sz="1100"/>
          </a:p>
        </p:txBody>
      </p:sp>
      <p:pic>
        <p:nvPicPr>
          <p:cNvPr descr="Chat free icon" id="351" name="Google Shape;35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808" y="5367131"/>
            <a:ext cx="1695554" cy="1695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ining free icon" id="352" name="Google Shape;35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503" y="1307951"/>
            <a:ext cx="2124995" cy="212499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/>
          <p:nvPr/>
        </p:nvSpPr>
        <p:spPr>
          <a:xfrm>
            <a:off x="2245240" y="3656577"/>
            <a:ext cx="4653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Course Registration Workshop Recap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8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t free icon" id="360" name="Google Shape;36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808" y="5367131"/>
            <a:ext cx="1695554" cy="169555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 txBox="1"/>
          <p:nvPr/>
        </p:nvSpPr>
        <p:spPr>
          <a:xfrm>
            <a:off x="2245240" y="742570"/>
            <a:ext cx="4653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Course Registration Workshop Recap</a:t>
            </a:r>
            <a:endParaRPr sz="1100"/>
          </a:p>
        </p:txBody>
      </p:sp>
      <p:grpSp>
        <p:nvGrpSpPr>
          <p:cNvPr id="362" name="Google Shape;362;p48"/>
          <p:cNvGrpSpPr/>
          <p:nvPr/>
        </p:nvGrpSpPr>
        <p:grpSpPr>
          <a:xfrm>
            <a:off x="714757" y="1336461"/>
            <a:ext cx="7714486" cy="2645573"/>
            <a:chOff x="662473" y="1781948"/>
            <a:chExt cx="10285981" cy="3527431"/>
          </a:xfrm>
        </p:grpSpPr>
        <p:pic>
          <p:nvPicPr>
            <p:cNvPr descr="A picture containing wall, indoor, clothes&#10;&#10;Description automatically generated" id="363" name="Google Shape;363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221658" y="2223222"/>
              <a:ext cx="3526518" cy="2644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erson doing a handstand&#10;&#10;Description automatically generated with low confidence" id="364" name="Google Shape;364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0800000">
              <a:off x="3307364" y="1782406"/>
              <a:ext cx="2351315" cy="1763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indoor, computer, person&#10;&#10;Description automatically generated" id="365" name="Google Shape;365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3307363" y="3545892"/>
              <a:ext cx="2351315" cy="1763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wall, person, indoor&#10;&#10;Description automatically generated" id="366" name="Google Shape;366;p4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5400000">
              <a:off x="7862750" y="2222763"/>
              <a:ext cx="3526519" cy="2644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in chairs&#10;&#10;Description automatically generated with medium confidence" id="367" name="Google Shape;367;p4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5400000">
              <a:off x="5217862" y="2223219"/>
              <a:ext cx="3526519" cy="26448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9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9"/>
          <p:cNvSpPr txBox="1"/>
          <p:nvPr/>
        </p:nvSpPr>
        <p:spPr>
          <a:xfrm>
            <a:off x="3290887" y="1224643"/>
            <a:ext cx="2562240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Operation</a:t>
            </a:r>
            <a:endParaRPr sz="1100"/>
          </a:p>
        </p:txBody>
      </p:sp>
      <p:pic>
        <p:nvPicPr>
          <p:cNvPr descr="MBC &amp;lt;무한도전&amp;gt; &amp;#39;명수는 12살&amp;#39; 편의 한 장면 - 오마이스타 모바일" id="375" name="Google Shape;37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7743" y="1944279"/>
            <a:ext cx="2808514" cy="187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0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0"/>
          <p:cNvSpPr txBox="1"/>
          <p:nvPr/>
        </p:nvSpPr>
        <p:spPr>
          <a:xfrm>
            <a:off x="128619" y="531845"/>
            <a:ext cx="146458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Operation</a:t>
            </a:r>
            <a:endParaRPr sz="1100"/>
          </a:p>
        </p:txBody>
      </p:sp>
      <p:pic>
        <p:nvPicPr>
          <p:cNvPr descr="Picnic basket free icon" id="383" name="Google Shape;38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5173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wling pins free icon" id="384" name="Google Shape;38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4391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0"/>
          <p:cNvSpPr txBox="1"/>
          <p:nvPr/>
        </p:nvSpPr>
        <p:spPr>
          <a:xfrm>
            <a:off x="2052740" y="3584929"/>
            <a:ext cx="122930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Fall Picnic</a:t>
            </a:r>
            <a:endParaRPr sz="1100"/>
          </a:p>
        </p:txBody>
      </p:sp>
      <p:sp>
        <p:nvSpPr>
          <p:cNvPr id="386" name="Google Shape;386;p50"/>
          <p:cNvSpPr txBox="1"/>
          <p:nvPr/>
        </p:nvSpPr>
        <p:spPr>
          <a:xfrm>
            <a:off x="5688174" y="3589235"/>
            <a:ext cx="157687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Bowling Night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1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128619" y="531845"/>
            <a:ext cx="146458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Operation</a:t>
            </a:r>
            <a:endParaRPr sz="1100"/>
          </a:p>
        </p:txBody>
      </p:sp>
      <p:pic>
        <p:nvPicPr>
          <p:cNvPr descr="Picnic basket free icon" id="394" name="Google Shape;39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781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wling pins free icon" id="395" name="Google Shape;39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1"/>
          <p:cNvSpPr txBox="1"/>
          <p:nvPr/>
        </p:nvSpPr>
        <p:spPr>
          <a:xfrm>
            <a:off x="3524637" y="3584929"/>
            <a:ext cx="209472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Fall Picnic Recap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2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2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owling pins free icon" id="403" name="Google Shape;40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2"/>
          <p:cNvSpPr txBox="1"/>
          <p:nvPr/>
        </p:nvSpPr>
        <p:spPr>
          <a:xfrm>
            <a:off x="3524637" y="866072"/>
            <a:ext cx="209472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Fall Picnic Recap</a:t>
            </a:r>
            <a:endParaRPr sz="1100"/>
          </a:p>
        </p:txBody>
      </p:sp>
      <p:grpSp>
        <p:nvGrpSpPr>
          <p:cNvPr id="405" name="Google Shape;405;p52"/>
          <p:cNvGrpSpPr/>
          <p:nvPr/>
        </p:nvGrpSpPr>
        <p:grpSpPr>
          <a:xfrm>
            <a:off x="918156" y="1425202"/>
            <a:ext cx="7307686" cy="2564811"/>
            <a:chOff x="512976" y="1900269"/>
            <a:chExt cx="9743581" cy="3419748"/>
          </a:xfrm>
        </p:grpSpPr>
        <p:pic>
          <p:nvPicPr>
            <p:cNvPr descr="A picture containing tree, outdoor, people, group&#10;&#10;Description automatically generated" id="406" name="Google Shape;406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2976" y="1905870"/>
              <a:ext cx="4518062" cy="3391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on the ground outside&#10;&#10;Description automatically generated with low confidence" id="407" name="Google Shape;407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31038" y="3601712"/>
              <a:ext cx="2284162" cy="1713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posing for a photo&#10;&#10;Description automatically generated with medium confidence" id="408" name="Google Shape;408;p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31038" y="1900269"/>
              <a:ext cx="2407404" cy="180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posing for a photo&#10;&#10;Description automatically generated" id="409" name="Google Shape;409;p5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438442" y="1900269"/>
              <a:ext cx="2792966" cy="2096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tanding outside&#10;&#10;Description automatically generated with medium confidence" id="410" name="Google Shape;410;p52"/>
            <p:cNvPicPr preferRelativeResize="0"/>
            <p:nvPr/>
          </p:nvPicPr>
          <p:blipFill rotWithShape="1">
            <a:blip r:embed="rId8">
              <a:alphaModFix/>
            </a:blip>
            <a:srcRect b="0" l="0" r="0" t="28860"/>
            <a:stretch/>
          </p:blipFill>
          <p:spPr>
            <a:xfrm>
              <a:off x="7249886" y="3715802"/>
              <a:ext cx="3006671" cy="16042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3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owling pins free icon" id="417" name="Google Shape;4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781" y="1609531"/>
            <a:ext cx="1924438" cy="192443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3"/>
          <p:cNvSpPr txBox="1"/>
          <p:nvPr/>
        </p:nvSpPr>
        <p:spPr>
          <a:xfrm>
            <a:off x="128619" y="531845"/>
            <a:ext cx="210870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Bowling Night</a:t>
            </a:r>
            <a:endParaRPr sz="1100"/>
          </a:p>
        </p:txBody>
      </p:sp>
      <p:sp>
        <p:nvSpPr>
          <p:cNvPr id="419" name="Google Shape;419;p53"/>
          <p:cNvSpPr txBox="1"/>
          <p:nvPr/>
        </p:nvSpPr>
        <p:spPr>
          <a:xfrm>
            <a:off x="3216727" y="3549826"/>
            <a:ext cx="271054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11/12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FAM-FAM Competition!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7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78475" y="531845"/>
            <a:ext cx="121932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Finance</a:t>
            </a:r>
            <a:endParaRPr sz="1100"/>
          </a:p>
        </p:txBody>
      </p:sp>
      <p:grpSp>
        <p:nvGrpSpPr>
          <p:cNvPr id="146" name="Google Shape;146;p27"/>
          <p:cNvGrpSpPr/>
          <p:nvPr/>
        </p:nvGrpSpPr>
        <p:grpSpPr>
          <a:xfrm>
            <a:off x="2211283" y="1710383"/>
            <a:ext cx="4721435" cy="1722735"/>
            <a:chOff x="2925050" y="2280510"/>
            <a:chExt cx="6295246" cy="2296980"/>
          </a:xfrm>
        </p:grpSpPr>
        <p:pic>
          <p:nvPicPr>
            <p:cNvPr descr="오징어게임 'K신파'에 해외선 큰 박수...국내선 '좋아' '싫어' 엇갈려" id="147" name="Google Shape;14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25050" y="2357438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holarship free icon" id="148" name="Google Shape;14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23316" y="2280510"/>
              <a:ext cx="2296980" cy="2296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27"/>
          <p:cNvSpPr txBox="1"/>
          <p:nvPr/>
        </p:nvSpPr>
        <p:spPr>
          <a:xfrm>
            <a:off x="2449633" y="3574905"/>
            <a:ext cx="113064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Fundraising</a:t>
            </a:r>
            <a:endParaRPr sz="1100"/>
          </a:p>
        </p:txBody>
      </p:sp>
      <p:sp>
        <p:nvSpPr>
          <p:cNvPr id="150" name="Google Shape;150;p27"/>
          <p:cNvSpPr txBox="1"/>
          <p:nvPr/>
        </p:nvSpPr>
        <p:spPr>
          <a:xfrm>
            <a:off x="5505282" y="3574905"/>
            <a:ext cx="113213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Scholarship</a:t>
            </a:r>
            <a:endParaRPr sz="1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54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4"/>
          <p:cNvSpPr txBox="1"/>
          <p:nvPr/>
        </p:nvSpPr>
        <p:spPr>
          <a:xfrm>
            <a:off x="1814525" y="823626"/>
            <a:ext cx="5514971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Director of the Month</a:t>
            </a:r>
            <a:endParaRPr sz="1100"/>
          </a:p>
        </p:txBody>
      </p:sp>
      <p:pic>
        <p:nvPicPr>
          <p:cNvPr descr="A picture containing sky, outdoor, water, bench&#10;&#10;Description automatically generated" id="427" name="Google Shape;427;p54"/>
          <p:cNvPicPr preferRelativeResize="0"/>
          <p:nvPr/>
        </p:nvPicPr>
        <p:blipFill rotWithShape="1">
          <a:blip r:embed="rId3">
            <a:alphaModFix/>
          </a:blip>
          <a:srcRect b="928" l="9184" r="0" t="1860"/>
          <a:stretch/>
        </p:blipFill>
        <p:spPr>
          <a:xfrm>
            <a:off x="5354891" y="1870886"/>
            <a:ext cx="1444490" cy="2061448"/>
          </a:xfrm>
          <a:custGeom>
            <a:rect b="b" l="l" r="r" t="t"/>
            <a:pathLst>
              <a:path extrusionOk="0" h="2087686" w="1462875">
                <a:moveTo>
                  <a:pt x="0" y="0"/>
                </a:moveTo>
                <a:lnTo>
                  <a:pt x="1462875" y="0"/>
                </a:lnTo>
                <a:lnTo>
                  <a:pt x="1462875" y="2087686"/>
                </a:lnTo>
                <a:lnTo>
                  <a:pt x="0" y="2087686"/>
                </a:lnTo>
                <a:close/>
              </a:path>
            </a:pathLst>
          </a:custGeom>
          <a:noFill/>
          <a:ln cap="flat" cmpd="sng" w="44450">
            <a:solidFill>
              <a:srgbClr val="3E59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lothing&#10;&#10;Description automatically generated" id="428" name="Google Shape;428;p54"/>
          <p:cNvPicPr preferRelativeResize="0"/>
          <p:nvPr/>
        </p:nvPicPr>
        <p:blipFill rotWithShape="1">
          <a:blip r:embed="rId4">
            <a:alphaModFix/>
          </a:blip>
          <a:srcRect b="886" l="4882" r="7121" t="4929"/>
          <a:stretch/>
        </p:blipFill>
        <p:spPr>
          <a:xfrm>
            <a:off x="2344621" y="1870886"/>
            <a:ext cx="1444490" cy="2061449"/>
          </a:xfrm>
          <a:custGeom>
            <a:rect b="b" l="l" r="r" t="t"/>
            <a:pathLst>
              <a:path extrusionOk="0" h="2868493" w="2010236">
                <a:moveTo>
                  <a:pt x="0" y="0"/>
                </a:moveTo>
                <a:lnTo>
                  <a:pt x="2010236" y="0"/>
                </a:lnTo>
                <a:lnTo>
                  <a:pt x="2010236" y="2868493"/>
                </a:lnTo>
                <a:lnTo>
                  <a:pt x="0" y="2868493"/>
                </a:lnTo>
                <a:close/>
              </a:path>
            </a:pathLst>
          </a:custGeom>
          <a:noFill/>
          <a:ln cap="flat" cmpd="sng" w="44450">
            <a:solidFill>
              <a:srgbClr val="3F598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9" name="Google Shape;429;p54"/>
          <p:cNvSpPr txBox="1"/>
          <p:nvPr/>
        </p:nvSpPr>
        <p:spPr>
          <a:xfrm>
            <a:off x="2135942" y="4003402"/>
            <a:ext cx="1861856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Yeonseo Choi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(Master of Dalgona)</a:t>
            </a:r>
            <a:endParaRPr sz="1100"/>
          </a:p>
        </p:txBody>
      </p:sp>
      <p:sp>
        <p:nvSpPr>
          <p:cNvPr id="430" name="Google Shape;430;p54"/>
          <p:cNvSpPr txBox="1"/>
          <p:nvPr/>
        </p:nvSpPr>
        <p:spPr>
          <a:xfrm>
            <a:off x="5440034" y="4003402"/>
            <a:ext cx="1274196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Jiyeon Yoon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(Picnic Lover)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5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ingerbread house free icon" id="437" name="Google Shape;43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690" y="1216478"/>
            <a:ext cx="2444620" cy="244462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5"/>
          <p:cNvSpPr txBox="1"/>
          <p:nvPr/>
        </p:nvSpPr>
        <p:spPr>
          <a:xfrm>
            <a:off x="3173660" y="689861"/>
            <a:ext cx="279668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Gingerbread House </a:t>
            </a:r>
            <a:endParaRPr sz="1100"/>
          </a:p>
        </p:txBody>
      </p:sp>
      <p:sp>
        <p:nvSpPr>
          <p:cNvPr id="439" name="Google Shape;439;p55"/>
          <p:cNvSpPr txBox="1"/>
          <p:nvPr/>
        </p:nvSpPr>
        <p:spPr>
          <a:xfrm>
            <a:off x="3048778" y="3749135"/>
            <a:ext cx="304644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Build your dream house with your FAM-FAM members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6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6"/>
          <p:cNvSpPr txBox="1"/>
          <p:nvPr/>
        </p:nvSpPr>
        <p:spPr>
          <a:xfrm>
            <a:off x="3230623" y="689861"/>
            <a:ext cx="268275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Theme: Halloween</a:t>
            </a:r>
            <a:endParaRPr sz="1100"/>
          </a:p>
        </p:txBody>
      </p:sp>
      <p:sp>
        <p:nvSpPr>
          <p:cNvPr id="447" name="Google Shape;447;p56"/>
          <p:cNvSpPr txBox="1"/>
          <p:nvPr/>
        </p:nvSpPr>
        <p:spPr>
          <a:xfrm>
            <a:off x="2348982" y="3749135"/>
            <a:ext cx="444603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Only one FAM-FAM group who satisfies Slenderman will get the prize!</a:t>
            </a:r>
            <a:endParaRPr sz="1100"/>
          </a:p>
        </p:txBody>
      </p:sp>
      <p:pic>
        <p:nvPicPr>
          <p:cNvPr descr="Slender Man Movie Review" id="448" name="Google Shape;44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9585" y="1365944"/>
            <a:ext cx="3804828" cy="2130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ngerbread house free icon" id="449" name="Google Shape;449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3580" y="2246236"/>
            <a:ext cx="1351773" cy="135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7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Qr code&#10;&#10;Description automatically generated" id="456" name="Google Shape;45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438" y="173112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7"/>
          <p:cNvSpPr txBox="1"/>
          <p:nvPr/>
        </p:nvSpPr>
        <p:spPr>
          <a:xfrm>
            <a:off x="2208868" y="823626"/>
            <a:ext cx="4726295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Costume Constest</a:t>
            </a:r>
            <a:endParaRPr sz="4100">
              <a:solidFill>
                <a:srgbClr val="F4B0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7"/>
          <p:cNvSpPr txBox="1"/>
          <p:nvPr/>
        </p:nvSpPr>
        <p:spPr>
          <a:xfrm>
            <a:off x="3216728" y="3962816"/>
            <a:ext cx="271054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vote the best costume you think!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82999" y="531845"/>
            <a:ext cx="179478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Fundraising</a:t>
            </a:r>
            <a:endParaRPr sz="1100"/>
          </a:p>
        </p:txBody>
      </p:sp>
      <p:pic>
        <p:nvPicPr>
          <p:cNvPr descr="A group of people under a tent&#10;&#10;Description automatically generated with medium confidence" id="158" name="Google Shape;15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099" y="970426"/>
            <a:ext cx="3965802" cy="284724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/>
        </p:nvSpPr>
        <p:spPr>
          <a:xfrm>
            <a:off x="2233282" y="3972982"/>
            <a:ext cx="4677434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 to everyone who visited our booth!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82999" y="531845"/>
            <a:ext cx="179478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Fundraising</a:t>
            </a:r>
            <a:endParaRPr sz="1100"/>
          </a:p>
        </p:txBody>
      </p:sp>
      <p:sp>
        <p:nvSpPr>
          <p:cNvPr id="167" name="Google Shape;167;p29"/>
          <p:cNvSpPr txBox="1"/>
          <p:nvPr/>
        </p:nvSpPr>
        <p:spPr>
          <a:xfrm>
            <a:off x="3061783" y="3972982"/>
            <a:ext cx="302044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 raised a total of </a:t>
            </a:r>
            <a:r>
              <a:rPr b="0" i="0" lang="en" sz="1800" u="none" cap="none" strike="noStrike">
                <a:solidFill>
                  <a:srgbClr val="00B05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$ 298</a:t>
            </a:r>
            <a:r>
              <a:rPr b="0" i="0" lang="en" sz="18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!!</a:t>
            </a:r>
            <a:endParaRPr sz="1100"/>
          </a:p>
        </p:txBody>
      </p:sp>
      <p:pic>
        <p:nvPicPr>
          <p:cNvPr descr="Table&#10;&#10;Description automatically generated" id="168" name="Google Shape;1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0491" y="1305119"/>
            <a:ext cx="2303019" cy="248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2515841" y="2260126"/>
            <a:ext cx="5622479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UKA X KAAGA Scholarship is due </a:t>
            </a:r>
            <a:r>
              <a:rPr b="0" i="0" lang="en" sz="1800" u="sng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THIS SUNDAY</a:t>
            </a:r>
            <a:r>
              <a:rPr b="0" i="0" lang="en" sz="18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(10/31) at 11:59 PM!</a:t>
            </a:r>
            <a:endParaRPr sz="1100"/>
          </a:p>
        </p:txBody>
      </p:sp>
      <p:pic>
        <p:nvPicPr>
          <p:cNvPr descr="Scholarship free icon" id="176" name="Google Shape;1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36" y="1710382"/>
            <a:ext cx="1722735" cy="17227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/>
        </p:nvSpPr>
        <p:spPr>
          <a:xfrm>
            <a:off x="41138" y="531845"/>
            <a:ext cx="172787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Scholarship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3304707" y="1224643"/>
            <a:ext cx="2534588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 sz="1100"/>
          </a:p>
        </p:txBody>
      </p:sp>
      <p:pic>
        <p:nvPicPr>
          <p:cNvPr descr="이 버거 개인주의야?”···이근 대위도 리얼 감탄한 롯데리아 신메뉴 - 인사이트" id="185" name="Google Shape;185;p31"/>
          <p:cNvPicPr preferRelativeResize="0"/>
          <p:nvPr/>
        </p:nvPicPr>
        <p:blipFill rotWithShape="1">
          <a:blip r:embed="rId3">
            <a:alphaModFix/>
          </a:blip>
          <a:srcRect b="9471" l="0" r="0" t="0"/>
          <a:stretch/>
        </p:blipFill>
        <p:spPr>
          <a:xfrm>
            <a:off x="3152192" y="2014791"/>
            <a:ext cx="2839617" cy="147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2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128619" y="531845"/>
            <a:ext cx="153388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</a:t>
            </a:r>
            <a:endParaRPr sz="1100"/>
          </a:p>
        </p:txBody>
      </p:sp>
      <p:grpSp>
        <p:nvGrpSpPr>
          <p:cNvPr id="193" name="Google Shape;193;p32"/>
          <p:cNvGrpSpPr/>
          <p:nvPr/>
        </p:nvGrpSpPr>
        <p:grpSpPr>
          <a:xfrm>
            <a:off x="2090056" y="1652101"/>
            <a:ext cx="4963888" cy="1839297"/>
            <a:chOff x="2556587" y="2035628"/>
            <a:chExt cx="6618518" cy="2452396"/>
          </a:xfrm>
        </p:grpSpPr>
        <p:pic>
          <p:nvPicPr>
            <p:cNvPr descr="Poster free icon" id="194" name="Google Shape;194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56587" y="2035628"/>
              <a:ext cx="2452396" cy="2452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shirt free icon" id="195" name="Google Shape;19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22709" y="2035628"/>
              <a:ext cx="2452396" cy="24523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32"/>
          <p:cNvSpPr txBox="1"/>
          <p:nvPr/>
        </p:nvSpPr>
        <p:spPr>
          <a:xfrm>
            <a:off x="2625282" y="3574905"/>
            <a:ext cx="7793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Posters</a:t>
            </a:r>
            <a:endParaRPr sz="1100"/>
          </a:p>
        </p:txBody>
      </p:sp>
      <p:sp>
        <p:nvSpPr>
          <p:cNvPr id="197" name="Google Shape;197;p32"/>
          <p:cNvSpPr txBox="1"/>
          <p:nvPr/>
        </p:nvSpPr>
        <p:spPr>
          <a:xfrm>
            <a:off x="5551783" y="3574905"/>
            <a:ext cx="11650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UKA T-shirts</a:t>
            </a:r>
            <a:endParaRPr sz="1100"/>
          </a:p>
        </p:txBody>
      </p:sp>
      <p:pic>
        <p:nvPicPr>
          <p:cNvPr descr="Icon&#10;&#10;Description automatically generated" id="198" name="Google Shape;19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7108" y="2214562"/>
            <a:ext cx="71437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82C3E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/>
          <p:nvPr/>
        </p:nvSpPr>
        <p:spPr>
          <a:xfrm>
            <a:off x="0" y="0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3"/>
          <p:cNvSpPr/>
          <p:nvPr/>
        </p:nvSpPr>
        <p:spPr>
          <a:xfrm>
            <a:off x="0" y="4674636"/>
            <a:ext cx="9144000" cy="468863"/>
          </a:xfrm>
          <a:prstGeom prst="rect">
            <a:avLst/>
          </a:prstGeom>
          <a:solidFill>
            <a:srgbClr val="F23D55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128619" y="531845"/>
            <a:ext cx="153388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</a:t>
            </a:r>
            <a:endParaRPr sz="1100"/>
          </a:p>
        </p:txBody>
      </p:sp>
      <p:sp>
        <p:nvSpPr>
          <p:cNvPr id="206" name="Google Shape;206;p33"/>
          <p:cNvSpPr txBox="1"/>
          <p:nvPr/>
        </p:nvSpPr>
        <p:spPr>
          <a:xfrm>
            <a:off x="1740600" y="3600451"/>
            <a:ext cx="56628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B08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Past posters made by Jung myung Chun!!</a:t>
            </a:r>
            <a:endParaRPr sz="1100"/>
          </a:p>
        </p:txBody>
      </p:sp>
      <p:grpSp>
        <p:nvGrpSpPr>
          <p:cNvPr id="207" name="Google Shape;207;p33"/>
          <p:cNvGrpSpPr/>
          <p:nvPr/>
        </p:nvGrpSpPr>
        <p:grpSpPr>
          <a:xfrm>
            <a:off x="2421295" y="1549960"/>
            <a:ext cx="4304704" cy="1707678"/>
            <a:chOff x="3228393" y="2085275"/>
            <a:chExt cx="5739605" cy="2276904"/>
          </a:xfrm>
        </p:grpSpPr>
        <p:pic>
          <p:nvPicPr>
            <p:cNvPr descr="Timeline&#10;&#10;Description automatically generated" id="208" name="Google Shape;208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28393" y="2085275"/>
              <a:ext cx="2282888" cy="2276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lendar&#10;&#10;Description automatically generated" id="209" name="Google Shape;209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80721" y="2085275"/>
              <a:ext cx="2287277" cy="22769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